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61F1691D-3E05-484D-9B75-314AFBFEAC7C}"/>
              </a:ext>
            </a:extLst>
          </p:cNvPr>
          <p:cNvGrpSpPr/>
          <p:nvPr/>
        </p:nvGrpSpPr>
        <p:grpSpPr>
          <a:xfrm>
            <a:off x="6894818" y="1538755"/>
            <a:ext cx="2144126" cy="1487220"/>
            <a:chOff x="5041715" y="2513105"/>
            <a:chExt cx="1981134" cy="1374163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250B35D2-5A80-4631-975C-D683F8423415}"/>
                </a:ext>
              </a:extLst>
            </p:cNvPr>
            <p:cNvGrpSpPr/>
            <p:nvPr/>
          </p:nvGrpSpPr>
          <p:grpSpPr>
            <a:xfrm>
              <a:off x="6429168" y="2568220"/>
              <a:ext cx="593681" cy="1263934"/>
              <a:chOff x="1106430" y="3495806"/>
              <a:chExt cx="593681" cy="1374163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7859759E-861E-4946-8DF2-87450A982B97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421408B6-3A65-43DB-972F-86FAC63AA4D4}"/>
                  </a:ext>
                </a:extLst>
              </p:cNvPr>
              <p:cNvSpPr/>
              <p:nvPr/>
            </p:nvSpPr>
            <p:spPr>
              <a:xfrm>
                <a:off x="1106430" y="3495806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711B32EA-54D3-4806-9B1C-2E2180EE3840}"/>
                </a:ext>
              </a:extLst>
            </p:cNvPr>
            <p:cNvGrpSpPr/>
            <p:nvPr/>
          </p:nvGrpSpPr>
          <p:grpSpPr>
            <a:xfrm>
              <a:off x="5041715" y="2525005"/>
              <a:ext cx="1963213" cy="1323129"/>
              <a:chOff x="5039156" y="3160207"/>
              <a:chExt cx="1963213" cy="1323129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ACB2C894-93B6-4080-9889-C747D0575556}"/>
                  </a:ext>
                </a:extLst>
              </p:cNvPr>
              <p:cNvGrpSpPr/>
              <p:nvPr/>
            </p:nvGrpSpPr>
            <p:grpSpPr>
              <a:xfrm rot="16200000">
                <a:off x="5324421" y="2874942"/>
                <a:ext cx="1323129" cy="1893660"/>
                <a:chOff x="1348956" y="857160"/>
                <a:chExt cx="2430564" cy="3478620"/>
              </a:xfrm>
            </p:grpSpPr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9912D3E9-1B1F-4102-AC7B-9A2F7FA689B3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5A5C0C46-E63B-4C23-8834-18672DC213C4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310CA649-F455-4E0E-B128-96D3F2CEF20B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4EDB2D05-7E20-4A6B-A924-631682ED218E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C7ED458E-8B68-470F-B226-AE2F70EC3310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3" name="二等辺三角形 82">
                <a:extLst>
                  <a:ext uri="{FF2B5EF4-FFF2-40B4-BE49-F238E27FC236}">
                    <a16:creationId xmlns:a16="http://schemas.microsoft.com/office/drawing/2014/main" id="{8FFBCB55-B6D4-4D51-8E4C-CAD6C8004BF3}"/>
                  </a:ext>
                </a:extLst>
              </p:cNvPr>
              <p:cNvSpPr/>
              <p:nvPr/>
            </p:nvSpPr>
            <p:spPr>
              <a:xfrm rot="10800000">
                <a:off x="5702499" y="3676974"/>
                <a:ext cx="1259068" cy="547549"/>
              </a:xfrm>
              <a:prstGeom prst="triangle">
                <a:avLst>
                  <a:gd name="adj" fmla="val 28249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9BF2F9CF-6839-47F7-BFA4-D62D4BDC0588}"/>
                  </a:ext>
                </a:extLst>
              </p:cNvPr>
              <p:cNvGrpSpPr/>
              <p:nvPr/>
            </p:nvGrpSpPr>
            <p:grpSpPr>
              <a:xfrm>
                <a:off x="5733776" y="3640664"/>
                <a:ext cx="1268593" cy="582474"/>
                <a:chOff x="3932641" y="5516573"/>
                <a:chExt cx="1268593" cy="582474"/>
              </a:xfrm>
            </p:grpSpPr>
            <p:sp>
              <p:nvSpPr>
                <p:cNvPr id="85" name="二等辺三角形 84">
                  <a:extLst>
                    <a:ext uri="{FF2B5EF4-FFF2-40B4-BE49-F238E27FC236}">
                      <a16:creationId xmlns:a16="http://schemas.microsoft.com/office/drawing/2014/main" id="{F3836C60-2601-46E8-8323-D01C7B517F92}"/>
                    </a:ext>
                  </a:extLst>
                </p:cNvPr>
                <p:cNvSpPr/>
                <p:nvPr/>
              </p:nvSpPr>
              <p:spPr>
                <a:xfrm rot="10800000">
                  <a:off x="3932641" y="5516573"/>
                  <a:ext cx="1259068" cy="547549"/>
                </a:xfrm>
                <a:prstGeom prst="triangle">
                  <a:avLst>
                    <a:gd name="adj" fmla="val 28249"/>
                  </a:avLst>
                </a:prstGeom>
                <a:gradFill flip="none" rotWithShape="1">
                  <a:gsLst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5A361E17-1D8E-4453-B2AE-589DE1B36579}"/>
                    </a:ext>
                  </a:extLst>
                </p:cNvPr>
                <p:cNvSpPr/>
                <p:nvPr/>
              </p:nvSpPr>
              <p:spPr>
                <a:xfrm rot="10800000">
                  <a:off x="3942166" y="5551498"/>
                  <a:ext cx="1259068" cy="547549"/>
                </a:xfrm>
                <a:custGeom>
                  <a:avLst/>
                  <a:gdLst>
                    <a:gd name="connsiteX0" fmla="*/ 1259068 w 1259068"/>
                    <a:gd name="connsiteY0" fmla="*/ 547549 h 547549"/>
                    <a:gd name="connsiteX1" fmla="*/ 1195255 w 1259068"/>
                    <a:gd name="connsiteY1" fmla="*/ 547549 h 547549"/>
                    <a:gd name="connsiteX2" fmla="*/ 365199 w 1259068"/>
                    <a:gd name="connsiteY2" fmla="*/ 44450 h 547549"/>
                    <a:gd name="connsiteX3" fmla="*/ 38399 w 1259068"/>
                    <a:gd name="connsiteY3" fmla="*/ 547549 h 547549"/>
                    <a:gd name="connsiteX4" fmla="*/ 0 w 1259068"/>
                    <a:gd name="connsiteY4" fmla="*/ 547549 h 547549"/>
                    <a:gd name="connsiteX5" fmla="*/ 355674 w 1259068"/>
                    <a:gd name="connsiteY5" fmla="*/ 0 h 547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9068" h="547549">
                      <a:moveTo>
                        <a:pt x="1259068" y="547549"/>
                      </a:moveTo>
                      <a:lnTo>
                        <a:pt x="1195255" y="547549"/>
                      </a:lnTo>
                      <a:lnTo>
                        <a:pt x="365199" y="44450"/>
                      </a:lnTo>
                      <a:lnTo>
                        <a:pt x="38399" y="547549"/>
                      </a:lnTo>
                      <a:lnTo>
                        <a:pt x="0" y="547549"/>
                      </a:lnTo>
                      <a:lnTo>
                        <a:pt x="355674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F090235F-F087-41F3-8876-52CD95B663E4}"/>
                </a:ext>
              </a:extLst>
            </p:cNvPr>
            <p:cNvGrpSpPr/>
            <p:nvPr/>
          </p:nvGrpSpPr>
          <p:grpSpPr>
            <a:xfrm>
              <a:off x="5049415" y="2513105"/>
              <a:ext cx="1946112" cy="1374163"/>
              <a:chOff x="3248281" y="5019677"/>
              <a:chExt cx="1946112" cy="1374163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7FBE0A0-3D40-420A-A72C-59920C25E397}"/>
                  </a:ext>
                </a:extLst>
              </p:cNvPr>
              <p:cNvSpPr/>
              <p:nvPr/>
            </p:nvSpPr>
            <p:spPr>
              <a:xfrm rot="16200000">
                <a:off x="3982437" y="4369566"/>
                <a:ext cx="547547" cy="1876364"/>
              </a:xfrm>
              <a:custGeom>
                <a:avLst/>
                <a:gdLst>
                  <a:gd name="connsiteX0" fmla="*/ 564756 w 564756"/>
                  <a:gd name="connsiteY0" fmla="*/ 0 h 1831943"/>
                  <a:gd name="connsiteX1" fmla="*/ 564756 w 564756"/>
                  <a:gd name="connsiteY1" fmla="*/ 1351339 h 1831943"/>
                  <a:gd name="connsiteX2" fmla="*/ 564714 w 564756"/>
                  <a:gd name="connsiteY2" fmla="*/ 1351339 h 1831943"/>
                  <a:gd name="connsiteX3" fmla="*/ 564756 w 564756"/>
                  <a:gd name="connsiteY3" fmla="*/ 1351961 h 1831943"/>
                  <a:gd name="connsiteX4" fmla="*/ 50320 w 564756"/>
                  <a:gd name="connsiteY4" fmla="*/ 1828117 h 1831943"/>
                  <a:gd name="connsiteX5" fmla="*/ 0 w 564756"/>
                  <a:gd name="connsiteY5" fmla="*/ 1831943 h 1831943"/>
                  <a:gd name="connsiteX6" fmla="*/ 0 w 564756"/>
                  <a:gd name="connsiteY6" fmla="*/ 373027 h 1831943"/>
                  <a:gd name="connsiteX7" fmla="*/ 133274 w 564756"/>
                  <a:gd name="connsiteY7" fmla="*/ 356556 h 1831943"/>
                  <a:gd name="connsiteX8" fmla="*/ 554129 w 564756"/>
                  <a:gd name="connsiteY8" fmla="*/ 31177 h 183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4756" h="1831943">
                    <a:moveTo>
                      <a:pt x="564756" y="0"/>
                    </a:moveTo>
                    <a:lnTo>
                      <a:pt x="564756" y="1351339"/>
                    </a:lnTo>
                    <a:lnTo>
                      <a:pt x="564714" y="1351339"/>
                    </a:lnTo>
                    <a:lnTo>
                      <a:pt x="564756" y="1351961"/>
                    </a:lnTo>
                    <a:cubicBezTo>
                      <a:pt x="564756" y="1586834"/>
                      <a:pt x="343908" y="1782796"/>
                      <a:pt x="50320" y="1828117"/>
                    </a:cubicBezTo>
                    <a:lnTo>
                      <a:pt x="0" y="1831943"/>
                    </a:lnTo>
                    <a:lnTo>
                      <a:pt x="0" y="373027"/>
                    </a:lnTo>
                    <a:lnTo>
                      <a:pt x="133274" y="356556"/>
                    </a:lnTo>
                    <a:cubicBezTo>
                      <a:pt x="333668" y="305400"/>
                      <a:pt x="491126" y="183985"/>
                      <a:pt x="554129" y="31177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>
                      <a:lumMod val="85000"/>
                    </a:schemeClr>
                  </a:gs>
                  <a:gs pos="100000">
                    <a:schemeClr val="accent1">
                      <a:lumMod val="5000"/>
                      <a:lumOff val="9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5D150D92-574C-4DC2-B158-5D5C0DC772F5}"/>
                  </a:ext>
                </a:extLst>
              </p:cNvPr>
              <p:cNvGrpSpPr/>
              <p:nvPr/>
            </p:nvGrpSpPr>
            <p:grpSpPr>
              <a:xfrm>
                <a:off x="3248281" y="5019677"/>
                <a:ext cx="593681" cy="1374163"/>
                <a:chOff x="1106430" y="3495806"/>
                <a:chExt cx="593681" cy="1374163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A6D21BD6-094E-45D1-9A56-E03A7E4F1AD2}"/>
                    </a:ext>
                  </a:extLst>
                </p:cNvPr>
                <p:cNvSpPr/>
                <p:nvPr/>
              </p:nvSpPr>
              <p:spPr>
                <a:xfrm>
                  <a:off x="1112025" y="3495806"/>
                  <a:ext cx="588086" cy="1374163"/>
                </a:xfrm>
                <a:custGeom>
                  <a:avLst/>
                  <a:gdLst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70476 h 1374163"/>
                    <a:gd name="connsiteX3" fmla="*/ 101574 w 588086"/>
                    <a:gd name="connsiteY3" fmla="*/ 0 h 1374163"/>
                    <a:gd name="connsiteX4" fmla="*/ 135712 w 588086"/>
                    <a:gd name="connsiteY4" fmla="*/ 12988 h 1374163"/>
                    <a:gd name="connsiteX5" fmla="*/ 215073 w 588086"/>
                    <a:gd name="connsiteY5" fmla="*/ 80641 h 1374163"/>
                    <a:gd name="connsiteX6" fmla="*/ 517821 w 588086"/>
                    <a:gd name="connsiteY6" fmla="*/ 469308 h 1374163"/>
                    <a:gd name="connsiteX7" fmla="*/ 517821 w 588086"/>
                    <a:gd name="connsiteY7" fmla="*/ 904856 h 1374163"/>
                    <a:gd name="connsiteX8" fmla="*/ 215073 w 588086"/>
                    <a:gd name="connsiteY8" fmla="*/ 1293521 h 1374163"/>
                    <a:gd name="connsiteX9" fmla="*/ 135712 w 588086"/>
                    <a:gd name="connsiteY9" fmla="*/ 1361175 h 1374163"/>
                    <a:gd name="connsiteX10" fmla="*/ 101574 w 588086"/>
                    <a:gd name="connsiteY10" fmla="*/ 1374163 h 1374163"/>
                    <a:gd name="connsiteX11" fmla="*/ 101574 w 588086"/>
                    <a:gd name="connsiteY11" fmla="*/ 1303687 h 1374163"/>
                    <a:gd name="connsiteX12" fmla="*/ 34138 w 588086"/>
                    <a:gd name="connsiteY12" fmla="*/ 1361175 h 1374163"/>
                    <a:gd name="connsiteX13" fmla="*/ 0 w 588086"/>
                    <a:gd name="connsiteY13" fmla="*/ 1374163 h 1374163"/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0 h 1374163"/>
                    <a:gd name="connsiteX3" fmla="*/ 135712 w 588086"/>
                    <a:gd name="connsiteY3" fmla="*/ 12988 h 1374163"/>
                    <a:gd name="connsiteX4" fmla="*/ 215073 w 588086"/>
                    <a:gd name="connsiteY4" fmla="*/ 80641 h 1374163"/>
                    <a:gd name="connsiteX5" fmla="*/ 517821 w 588086"/>
                    <a:gd name="connsiteY5" fmla="*/ 469308 h 1374163"/>
                    <a:gd name="connsiteX6" fmla="*/ 517821 w 588086"/>
                    <a:gd name="connsiteY6" fmla="*/ 904856 h 1374163"/>
                    <a:gd name="connsiteX7" fmla="*/ 215073 w 588086"/>
                    <a:gd name="connsiteY7" fmla="*/ 1293521 h 1374163"/>
                    <a:gd name="connsiteX8" fmla="*/ 135712 w 588086"/>
                    <a:gd name="connsiteY8" fmla="*/ 1361175 h 1374163"/>
                    <a:gd name="connsiteX9" fmla="*/ 101574 w 588086"/>
                    <a:gd name="connsiteY9" fmla="*/ 1374163 h 1374163"/>
                    <a:gd name="connsiteX10" fmla="*/ 101574 w 588086"/>
                    <a:gd name="connsiteY10" fmla="*/ 1303687 h 1374163"/>
                    <a:gd name="connsiteX11" fmla="*/ 34138 w 588086"/>
                    <a:gd name="connsiteY11" fmla="*/ 1361175 h 1374163"/>
                    <a:gd name="connsiteX12" fmla="*/ 0 w 588086"/>
                    <a:gd name="connsiteY12" fmla="*/ 1374163 h 1374163"/>
                    <a:gd name="connsiteX13" fmla="*/ 0 w 588086"/>
                    <a:gd name="connsiteY13" fmla="*/ 0 h 1374163"/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0 h 1374163"/>
                    <a:gd name="connsiteX3" fmla="*/ 135712 w 588086"/>
                    <a:gd name="connsiteY3" fmla="*/ 12988 h 1374163"/>
                    <a:gd name="connsiteX4" fmla="*/ 215073 w 588086"/>
                    <a:gd name="connsiteY4" fmla="*/ 80641 h 1374163"/>
                    <a:gd name="connsiteX5" fmla="*/ 517821 w 588086"/>
                    <a:gd name="connsiteY5" fmla="*/ 469308 h 1374163"/>
                    <a:gd name="connsiteX6" fmla="*/ 517821 w 588086"/>
                    <a:gd name="connsiteY6" fmla="*/ 904856 h 1374163"/>
                    <a:gd name="connsiteX7" fmla="*/ 215073 w 588086"/>
                    <a:gd name="connsiteY7" fmla="*/ 1293521 h 1374163"/>
                    <a:gd name="connsiteX8" fmla="*/ 135712 w 588086"/>
                    <a:gd name="connsiteY8" fmla="*/ 1361175 h 1374163"/>
                    <a:gd name="connsiteX9" fmla="*/ 101574 w 588086"/>
                    <a:gd name="connsiteY9" fmla="*/ 1374163 h 1374163"/>
                    <a:gd name="connsiteX10" fmla="*/ 34138 w 588086"/>
                    <a:gd name="connsiteY10" fmla="*/ 1361175 h 1374163"/>
                    <a:gd name="connsiteX11" fmla="*/ 0 w 588086"/>
                    <a:gd name="connsiteY11" fmla="*/ 1374163 h 1374163"/>
                    <a:gd name="connsiteX12" fmla="*/ 0 w 588086"/>
                    <a:gd name="connsiteY12" fmla="*/ 0 h 1374163"/>
                    <a:gd name="connsiteX0" fmla="*/ 0 w 588086"/>
                    <a:gd name="connsiteY0" fmla="*/ 0 h 1374163"/>
                    <a:gd name="connsiteX1" fmla="*/ 101574 w 588086"/>
                    <a:gd name="connsiteY1" fmla="*/ 0 h 1374163"/>
                    <a:gd name="connsiteX2" fmla="*/ 135712 w 588086"/>
                    <a:gd name="connsiteY2" fmla="*/ 12988 h 1374163"/>
                    <a:gd name="connsiteX3" fmla="*/ 215073 w 588086"/>
                    <a:gd name="connsiteY3" fmla="*/ 80641 h 1374163"/>
                    <a:gd name="connsiteX4" fmla="*/ 517821 w 588086"/>
                    <a:gd name="connsiteY4" fmla="*/ 469308 h 1374163"/>
                    <a:gd name="connsiteX5" fmla="*/ 517821 w 588086"/>
                    <a:gd name="connsiteY5" fmla="*/ 904856 h 1374163"/>
                    <a:gd name="connsiteX6" fmla="*/ 215073 w 588086"/>
                    <a:gd name="connsiteY6" fmla="*/ 1293521 h 1374163"/>
                    <a:gd name="connsiteX7" fmla="*/ 135712 w 588086"/>
                    <a:gd name="connsiteY7" fmla="*/ 1361175 h 1374163"/>
                    <a:gd name="connsiteX8" fmla="*/ 101574 w 588086"/>
                    <a:gd name="connsiteY8" fmla="*/ 1374163 h 1374163"/>
                    <a:gd name="connsiteX9" fmla="*/ 34138 w 588086"/>
                    <a:gd name="connsiteY9" fmla="*/ 1361175 h 1374163"/>
                    <a:gd name="connsiteX10" fmla="*/ 0 w 588086"/>
                    <a:gd name="connsiteY10" fmla="*/ 1374163 h 1374163"/>
                    <a:gd name="connsiteX11" fmla="*/ 0 w 588086"/>
                    <a:gd name="connsiteY11" fmla="*/ 0 h 1374163"/>
                    <a:gd name="connsiteX0" fmla="*/ 0 w 588086"/>
                    <a:gd name="connsiteY0" fmla="*/ 0 h 1374163"/>
                    <a:gd name="connsiteX1" fmla="*/ 101574 w 588086"/>
                    <a:gd name="connsiteY1" fmla="*/ 0 h 1374163"/>
                    <a:gd name="connsiteX2" fmla="*/ 135712 w 588086"/>
                    <a:gd name="connsiteY2" fmla="*/ 12988 h 1374163"/>
                    <a:gd name="connsiteX3" fmla="*/ 215073 w 588086"/>
                    <a:gd name="connsiteY3" fmla="*/ 80641 h 1374163"/>
                    <a:gd name="connsiteX4" fmla="*/ 517821 w 588086"/>
                    <a:gd name="connsiteY4" fmla="*/ 469308 h 1374163"/>
                    <a:gd name="connsiteX5" fmla="*/ 517821 w 588086"/>
                    <a:gd name="connsiteY5" fmla="*/ 904856 h 1374163"/>
                    <a:gd name="connsiteX6" fmla="*/ 215073 w 588086"/>
                    <a:gd name="connsiteY6" fmla="*/ 1293521 h 1374163"/>
                    <a:gd name="connsiteX7" fmla="*/ 135712 w 588086"/>
                    <a:gd name="connsiteY7" fmla="*/ 1361175 h 1374163"/>
                    <a:gd name="connsiteX8" fmla="*/ 101574 w 588086"/>
                    <a:gd name="connsiteY8" fmla="*/ 1374163 h 1374163"/>
                    <a:gd name="connsiteX9" fmla="*/ 0 w 588086"/>
                    <a:gd name="connsiteY9" fmla="*/ 1374163 h 1374163"/>
                    <a:gd name="connsiteX10" fmla="*/ 0 w 588086"/>
                    <a:gd name="connsiteY10" fmla="*/ 0 h 1374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88086" h="1374163">
                      <a:moveTo>
                        <a:pt x="0" y="0"/>
                      </a:moveTo>
                      <a:lnTo>
                        <a:pt x="101574" y="0"/>
                      </a:lnTo>
                      <a:lnTo>
                        <a:pt x="135712" y="12988"/>
                      </a:lnTo>
                      <a:cubicBezTo>
                        <a:pt x="164591" y="28022"/>
                        <a:pt x="191650" y="50573"/>
                        <a:pt x="215073" y="80641"/>
                      </a:cubicBezTo>
                      <a:lnTo>
                        <a:pt x="517821" y="469308"/>
                      </a:lnTo>
                      <a:cubicBezTo>
                        <a:pt x="611508" y="589580"/>
                        <a:pt x="611508" y="784582"/>
                        <a:pt x="517821" y="904856"/>
                      </a:cubicBezTo>
                      <a:lnTo>
                        <a:pt x="215073" y="1293521"/>
                      </a:lnTo>
                      <a:cubicBezTo>
                        <a:pt x="191651" y="1323590"/>
                        <a:pt x="164591" y="1346141"/>
                        <a:pt x="135712" y="1361175"/>
                      </a:cubicBezTo>
                      <a:lnTo>
                        <a:pt x="101574" y="1374163"/>
                      </a:lnTo>
                      <a:lnTo>
                        <a:pt x="0" y="13741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E96AD3C0-A012-46C1-85CA-354A1F988CD3}"/>
                    </a:ext>
                  </a:extLst>
                </p:cNvPr>
                <p:cNvSpPr/>
                <p:nvPr/>
              </p:nvSpPr>
              <p:spPr>
                <a:xfrm>
                  <a:off x="1106430" y="3495806"/>
                  <a:ext cx="486512" cy="1374163"/>
                </a:xfrm>
                <a:custGeom>
                  <a:avLst/>
                  <a:gdLst>
                    <a:gd name="connsiteX0" fmla="*/ 0 w 569834"/>
                    <a:gd name="connsiteY0" fmla="*/ 0 h 1374163"/>
                    <a:gd name="connsiteX1" fmla="*/ 39985 w 569834"/>
                    <a:gd name="connsiteY1" fmla="*/ 12988 h 1374163"/>
                    <a:gd name="connsiteX2" fmla="*/ 132937 w 569834"/>
                    <a:gd name="connsiteY2" fmla="*/ 80641 h 1374163"/>
                    <a:gd name="connsiteX3" fmla="*/ 487535 w 569834"/>
                    <a:gd name="connsiteY3" fmla="*/ 469308 h 1374163"/>
                    <a:gd name="connsiteX4" fmla="*/ 487535 w 569834"/>
                    <a:gd name="connsiteY4" fmla="*/ 904856 h 1374163"/>
                    <a:gd name="connsiteX5" fmla="*/ 132937 w 569834"/>
                    <a:gd name="connsiteY5" fmla="*/ 1293521 h 1374163"/>
                    <a:gd name="connsiteX6" fmla="*/ 39985 w 569834"/>
                    <a:gd name="connsiteY6" fmla="*/ 1361175 h 1374163"/>
                    <a:gd name="connsiteX7" fmla="*/ 0 w 569834"/>
                    <a:gd name="connsiteY7" fmla="*/ 1374163 h 1374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69834" h="1374163">
                      <a:moveTo>
                        <a:pt x="0" y="0"/>
                      </a:moveTo>
                      <a:lnTo>
                        <a:pt x="39985" y="12988"/>
                      </a:lnTo>
                      <a:cubicBezTo>
                        <a:pt x="73809" y="28022"/>
                        <a:pt x="105503" y="50573"/>
                        <a:pt x="132937" y="80641"/>
                      </a:cubicBezTo>
                      <a:lnTo>
                        <a:pt x="487535" y="469308"/>
                      </a:lnTo>
                      <a:cubicBezTo>
                        <a:pt x="597267" y="589580"/>
                        <a:pt x="597267" y="784582"/>
                        <a:pt x="487535" y="904856"/>
                      </a:cubicBezTo>
                      <a:lnTo>
                        <a:pt x="132937" y="1293521"/>
                      </a:lnTo>
                      <a:cubicBezTo>
                        <a:pt x="105504" y="1323590"/>
                        <a:pt x="73810" y="1346141"/>
                        <a:pt x="39985" y="1361175"/>
                      </a:cubicBezTo>
                      <a:lnTo>
                        <a:pt x="0" y="137416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C5D51939-9116-497F-958A-1B553F1FBF92}"/>
              </a:ext>
            </a:extLst>
          </p:cNvPr>
          <p:cNvGrpSpPr/>
          <p:nvPr/>
        </p:nvGrpSpPr>
        <p:grpSpPr>
          <a:xfrm>
            <a:off x="985272" y="1528373"/>
            <a:ext cx="2087628" cy="1487220"/>
            <a:chOff x="444425" y="2502723"/>
            <a:chExt cx="1928930" cy="1374163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2E9966D2-0302-47A1-9B11-8BF0B536BE14}"/>
                </a:ext>
              </a:extLst>
            </p:cNvPr>
            <p:cNvGrpSpPr/>
            <p:nvPr/>
          </p:nvGrpSpPr>
          <p:grpSpPr>
            <a:xfrm>
              <a:off x="1779674" y="2557838"/>
              <a:ext cx="593681" cy="1263934"/>
              <a:chOff x="1106430" y="3495806"/>
              <a:chExt cx="593681" cy="1374163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096E97D9-3E50-4B35-B0E2-4AE155675118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33C44326-4387-4B68-93B8-AA6564CCB0B1}"/>
                  </a:ext>
                </a:extLst>
              </p:cNvPr>
              <p:cNvSpPr/>
              <p:nvPr/>
            </p:nvSpPr>
            <p:spPr>
              <a:xfrm>
                <a:off x="1106430" y="3495806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2C847B2F-8164-4C52-8C0D-71A7626F13B6}"/>
                </a:ext>
              </a:extLst>
            </p:cNvPr>
            <p:cNvSpPr/>
            <p:nvPr/>
          </p:nvSpPr>
          <p:spPr>
            <a:xfrm>
              <a:off x="655332" y="3040806"/>
              <a:ext cx="1404563" cy="32122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75000"/>
                  </a:schemeClr>
                </a:gs>
                <a:gs pos="5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5F9E693E-CC48-4D52-9618-322A80D0F118}"/>
                </a:ext>
              </a:extLst>
            </p:cNvPr>
            <p:cNvSpPr/>
            <p:nvPr/>
          </p:nvSpPr>
          <p:spPr>
            <a:xfrm rot="16200000">
              <a:off x="974694" y="2056499"/>
              <a:ext cx="729450" cy="1650491"/>
            </a:xfrm>
            <a:custGeom>
              <a:avLst/>
              <a:gdLst>
                <a:gd name="connsiteX0" fmla="*/ 564756 w 564756"/>
                <a:gd name="connsiteY0" fmla="*/ 0 h 1831943"/>
                <a:gd name="connsiteX1" fmla="*/ 564756 w 564756"/>
                <a:gd name="connsiteY1" fmla="*/ 1351339 h 1831943"/>
                <a:gd name="connsiteX2" fmla="*/ 564714 w 564756"/>
                <a:gd name="connsiteY2" fmla="*/ 1351339 h 1831943"/>
                <a:gd name="connsiteX3" fmla="*/ 564756 w 564756"/>
                <a:gd name="connsiteY3" fmla="*/ 1351961 h 1831943"/>
                <a:gd name="connsiteX4" fmla="*/ 50320 w 564756"/>
                <a:gd name="connsiteY4" fmla="*/ 1828117 h 1831943"/>
                <a:gd name="connsiteX5" fmla="*/ 0 w 564756"/>
                <a:gd name="connsiteY5" fmla="*/ 1831943 h 1831943"/>
                <a:gd name="connsiteX6" fmla="*/ 0 w 564756"/>
                <a:gd name="connsiteY6" fmla="*/ 373027 h 1831943"/>
                <a:gd name="connsiteX7" fmla="*/ 133274 w 564756"/>
                <a:gd name="connsiteY7" fmla="*/ 356556 h 1831943"/>
                <a:gd name="connsiteX8" fmla="*/ 554129 w 564756"/>
                <a:gd name="connsiteY8" fmla="*/ 31177 h 183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4756" h="1831943">
                  <a:moveTo>
                    <a:pt x="564756" y="0"/>
                  </a:moveTo>
                  <a:lnTo>
                    <a:pt x="564756" y="1351339"/>
                  </a:lnTo>
                  <a:lnTo>
                    <a:pt x="564714" y="1351339"/>
                  </a:lnTo>
                  <a:lnTo>
                    <a:pt x="564756" y="1351961"/>
                  </a:lnTo>
                  <a:cubicBezTo>
                    <a:pt x="564756" y="1586834"/>
                    <a:pt x="343908" y="1782796"/>
                    <a:pt x="50320" y="1828117"/>
                  </a:cubicBezTo>
                  <a:lnTo>
                    <a:pt x="0" y="1831943"/>
                  </a:lnTo>
                  <a:lnTo>
                    <a:pt x="0" y="373027"/>
                  </a:lnTo>
                  <a:lnTo>
                    <a:pt x="133274" y="356556"/>
                  </a:lnTo>
                  <a:cubicBezTo>
                    <a:pt x="333668" y="305400"/>
                    <a:pt x="491126" y="183985"/>
                    <a:pt x="554129" y="31177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1D191664-43DD-4599-BBDA-325DCC2CF8B9}"/>
                </a:ext>
              </a:extLst>
            </p:cNvPr>
            <p:cNvGrpSpPr/>
            <p:nvPr/>
          </p:nvGrpSpPr>
          <p:grpSpPr>
            <a:xfrm>
              <a:off x="444425" y="2502723"/>
              <a:ext cx="593681" cy="1374163"/>
              <a:chOff x="1106430" y="3495806"/>
              <a:chExt cx="593681" cy="1374163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EDDA3D98-159D-4B35-B4F4-047DC7591CCD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6A3CBEE0-196E-4E85-BC23-D2F4016F70E3}"/>
                  </a:ext>
                </a:extLst>
              </p:cNvPr>
              <p:cNvSpPr/>
              <p:nvPr/>
            </p:nvSpPr>
            <p:spPr>
              <a:xfrm>
                <a:off x="1106430" y="3495806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2A8BCEC1-BBAA-42D8-8942-1ABDC6AC233D}"/>
              </a:ext>
            </a:extLst>
          </p:cNvPr>
          <p:cNvGrpSpPr/>
          <p:nvPr/>
        </p:nvGrpSpPr>
        <p:grpSpPr>
          <a:xfrm>
            <a:off x="3940196" y="1528374"/>
            <a:ext cx="2123474" cy="1487220"/>
            <a:chOff x="3238020" y="3429001"/>
            <a:chExt cx="1962050" cy="1374163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2516E19B-066A-4809-8E2F-D00A9BD7AE5B}"/>
                </a:ext>
              </a:extLst>
            </p:cNvPr>
            <p:cNvGrpSpPr/>
            <p:nvPr/>
          </p:nvGrpSpPr>
          <p:grpSpPr>
            <a:xfrm>
              <a:off x="4606389" y="3484115"/>
              <a:ext cx="593681" cy="1263934"/>
              <a:chOff x="1106430" y="3495806"/>
              <a:chExt cx="593681" cy="1374163"/>
            </a:xfrm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D86634C1-B0A6-45A5-A918-C837B48CED81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AC083C7A-E74B-4BE1-93BD-D0F81BF2E86C}"/>
                  </a:ext>
                </a:extLst>
              </p:cNvPr>
              <p:cNvSpPr/>
              <p:nvPr/>
            </p:nvSpPr>
            <p:spPr>
              <a:xfrm>
                <a:off x="1106430" y="3495806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FE755B1E-596E-4989-829C-7366FF7162AC}"/>
                </a:ext>
              </a:extLst>
            </p:cNvPr>
            <p:cNvGrpSpPr/>
            <p:nvPr/>
          </p:nvGrpSpPr>
          <p:grpSpPr>
            <a:xfrm rot="16200000">
              <a:off x="3523285" y="3160174"/>
              <a:ext cx="1323129" cy="1893660"/>
              <a:chOff x="1440396" y="3226980"/>
              <a:chExt cx="1323129" cy="1893660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61C29C07-7BC7-4F06-B466-A1821D84266A}"/>
                  </a:ext>
                </a:extLst>
              </p:cNvPr>
              <p:cNvGrpSpPr/>
              <p:nvPr/>
            </p:nvGrpSpPr>
            <p:grpSpPr>
              <a:xfrm>
                <a:off x="1440396" y="3226980"/>
                <a:ext cx="1323129" cy="1893660"/>
                <a:chOff x="1348956" y="857160"/>
                <a:chExt cx="2430564" cy="3478620"/>
              </a:xfrm>
            </p:grpSpPr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C9C4002C-BD38-46E6-96BB-AD847D7F7A39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AAD321E7-19E2-4063-A588-62AED6F296D1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2263F66E-7780-4E68-9542-1E7E3C32864D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44FE1DE8-16A8-4DD3-BD5C-437405321176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CACDC8EE-008C-4049-A2DE-AA4AEFD0CC28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03D875CC-FC0E-49C7-9EEC-9B09124DCEB7}"/>
                  </a:ext>
                </a:extLst>
              </p:cNvPr>
              <p:cNvSpPr/>
              <p:nvPr/>
            </p:nvSpPr>
            <p:spPr>
              <a:xfrm>
                <a:off x="2036219" y="3993501"/>
                <a:ext cx="130098" cy="1109751"/>
              </a:xfrm>
              <a:custGeom>
                <a:avLst/>
                <a:gdLst>
                  <a:gd name="connsiteX0" fmla="*/ 130098 w 130098"/>
                  <a:gd name="connsiteY0" fmla="*/ 0 h 1109751"/>
                  <a:gd name="connsiteX1" fmla="*/ 130098 w 130098"/>
                  <a:gd name="connsiteY1" fmla="*/ 5626 h 1109751"/>
                  <a:gd name="connsiteX2" fmla="*/ 31656 w 130098"/>
                  <a:gd name="connsiteY2" fmla="*/ 112428 h 1109751"/>
                  <a:gd name="connsiteX3" fmla="*/ 113842 w 130098"/>
                  <a:gd name="connsiteY3" fmla="*/ 201594 h 1109751"/>
                  <a:gd name="connsiteX4" fmla="*/ 31656 w 130098"/>
                  <a:gd name="connsiteY4" fmla="*/ 290761 h 1109751"/>
                  <a:gd name="connsiteX5" fmla="*/ 113842 w 130098"/>
                  <a:gd name="connsiteY5" fmla="*/ 379927 h 1109751"/>
                  <a:gd name="connsiteX6" fmla="*/ 31656 w 130098"/>
                  <a:gd name="connsiteY6" fmla="*/ 469093 h 1109751"/>
                  <a:gd name="connsiteX7" fmla="*/ 113842 w 130098"/>
                  <a:gd name="connsiteY7" fmla="*/ 558259 h 1109751"/>
                  <a:gd name="connsiteX8" fmla="*/ 31656 w 130098"/>
                  <a:gd name="connsiteY8" fmla="*/ 647425 h 1109751"/>
                  <a:gd name="connsiteX9" fmla="*/ 113842 w 130098"/>
                  <a:gd name="connsiteY9" fmla="*/ 736592 h 1109751"/>
                  <a:gd name="connsiteX10" fmla="*/ 31656 w 130098"/>
                  <a:gd name="connsiteY10" fmla="*/ 825758 h 1109751"/>
                  <a:gd name="connsiteX11" fmla="*/ 113842 w 130098"/>
                  <a:gd name="connsiteY11" fmla="*/ 914924 h 1109751"/>
                  <a:gd name="connsiteX12" fmla="*/ 31656 w 130098"/>
                  <a:gd name="connsiteY12" fmla="*/ 1004090 h 1109751"/>
                  <a:gd name="connsiteX13" fmla="*/ 127440 w 130098"/>
                  <a:gd name="connsiteY13" fmla="*/ 1108010 h 1109751"/>
                  <a:gd name="connsiteX14" fmla="*/ 97389 w 130098"/>
                  <a:gd name="connsiteY14" fmla="*/ 1109751 h 1109751"/>
                  <a:gd name="connsiteX15" fmla="*/ 0 w 130098"/>
                  <a:gd name="connsiteY15" fmla="*/ 1004090 h 1109751"/>
                  <a:gd name="connsiteX16" fmla="*/ 82186 w 130098"/>
                  <a:gd name="connsiteY16" fmla="*/ 914924 h 1109751"/>
                  <a:gd name="connsiteX17" fmla="*/ 0 w 130098"/>
                  <a:gd name="connsiteY17" fmla="*/ 825758 h 1109751"/>
                  <a:gd name="connsiteX18" fmla="*/ 82186 w 130098"/>
                  <a:gd name="connsiteY18" fmla="*/ 736592 h 1109751"/>
                  <a:gd name="connsiteX19" fmla="*/ 0 w 130098"/>
                  <a:gd name="connsiteY19" fmla="*/ 647425 h 1109751"/>
                  <a:gd name="connsiteX20" fmla="*/ 82186 w 130098"/>
                  <a:gd name="connsiteY20" fmla="*/ 558259 h 1109751"/>
                  <a:gd name="connsiteX21" fmla="*/ 0 w 130098"/>
                  <a:gd name="connsiteY21" fmla="*/ 469093 h 1109751"/>
                  <a:gd name="connsiteX22" fmla="*/ 82186 w 130098"/>
                  <a:gd name="connsiteY22" fmla="*/ 379927 h 1109751"/>
                  <a:gd name="connsiteX23" fmla="*/ 0 w 130098"/>
                  <a:gd name="connsiteY23" fmla="*/ 290761 h 1109751"/>
                  <a:gd name="connsiteX24" fmla="*/ 82186 w 130098"/>
                  <a:gd name="connsiteY24" fmla="*/ 201594 h 1109751"/>
                  <a:gd name="connsiteX25" fmla="*/ 0 w 130098"/>
                  <a:gd name="connsiteY25" fmla="*/ 112428 h 1109751"/>
                  <a:gd name="connsiteX26" fmla="*/ 102425 w 130098"/>
                  <a:gd name="connsiteY26" fmla="*/ 1303 h 1109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0098" h="1109751">
                    <a:moveTo>
                      <a:pt x="130098" y="0"/>
                    </a:moveTo>
                    <a:lnTo>
                      <a:pt x="130098" y="5626"/>
                    </a:lnTo>
                    <a:lnTo>
                      <a:pt x="31656" y="112428"/>
                    </a:lnTo>
                    <a:lnTo>
                      <a:pt x="113842" y="201594"/>
                    </a:lnTo>
                    <a:lnTo>
                      <a:pt x="31656" y="290761"/>
                    </a:lnTo>
                    <a:lnTo>
                      <a:pt x="113842" y="379927"/>
                    </a:lnTo>
                    <a:lnTo>
                      <a:pt x="31656" y="469093"/>
                    </a:lnTo>
                    <a:lnTo>
                      <a:pt x="113842" y="558259"/>
                    </a:lnTo>
                    <a:lnTo>
                      <a:pt x="31656" y="647425"/>
                    </a:lnTo>
                    <a:lnTo>
                      <a:pt x="113842" y="736592"/>
                    </a:lnTo>
                    <a:lnTo>
                      <a:pt x="31656" y="825758"/>
                    </a:lnTo>
                    <a:lnTo>
                      <a:pt x="113842" y="914924"/>
                    </a:lnTo>
                    <a:lnTo>
                      <a:pt x="31656" y="1004090"/>
                    </a:lnTo>
                    <a:lnTo>
                      <a:pt x="127440" y="1108010"/>
                    </a:lnTo>
                    <a:lnTo>
                      <a:pt x="97389" y="1109751"/>
                    </a:lnTo>
                    <a:lnTo>
                      <a:pt x="0" y="1004090"/>
                    </a:lnTo>
                    <a:lnTo>
                      <a:pt x="82186" y="914924"/>
                    </a:lnTo>
                    <a:lnTo>
                      <a:pt x="0" y="825758"/>
                    </a:lnTo>
                    <a:lnTo>
                      <a:pt x="82186" y="736592"/>
                    </a:lnTo>
                    <a:lnTo>
                      <a:pt x="0" y="647425"/>
                    </a:lnTo>
                    <a:lnTo>
                      <a:pt x="82186" y="558259"/>
                    </a:lnTo>
                    <a:lnTo>
                      <a:pt x="0" y="469093"/>
                    </a:lnTo>
                    <a:lnTo>
                      <a:pt x="82186" y="379927"/>
                    </a:lnTo>
                    <a:lnTo>
                      <a:pt x="0" y="290761"/>
                    </a:lnTo>
                    <a:lnTo>
                      <a:pt x="82186" y="201594"/>
                    </a:lnTo>
                    <a:lnTo>
                      <a:pt x="0" y="112428"/>
                    </a:lnTo>
                    <a:lnTo>
                      <a:pt x="102425" y="130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93C04759-4F2D-4C6A-BE07-B08DD89680B3}"/>
                </a:ext>
              </a:extLst>
            </p:cNvPr>
            <p:cNvSpPr/>
            <p:nvPr/>
          </p:nvSpPr>
          <p:spPr>
            <a:xfrm rot="16200000">
              <a:off x="3974817" y="2778890"/>
              <a:ext cx="547547" cy="1876364"/>
            </a:xfrm>
            <a:custGeom>
              <a:avLst/>
              <a:gdLst>
                <a:gd name="connsiteX0" fmla="*/ 564756 w 564756"/>
                <a:gd name="connsiteY0" fmla="*/ 0 h 1831943"/>
                <a:gd name="connsiteX1" fmla="*/ 564756 w 564756"/>
                <a:gd name="connsiteY1" fmla="*/ 1351339 h 1831943"/>
                <a:gd name="connsiteX2" fmla="*/ 564714 w 564756"/>
                <a:gd name="connsiteY2" fmla="*/ 1351339 h 1831943"/>
                <a:gd name="connsiteX3" fmla="*/ 564756 w 564756"/>
                <a:gd name="connsiteY3" fmla="*/ 1351961 h 1831943"/>
                <a:gd name="connsiteX4" fmla="*/ 50320 w 564756"/>
                <a:gd name="connsiteY4" fmla="*/ 1828117 h 1831943"/>
                <a:gd name="connsiteX5" fmla="*/ 0 w 564756"/>
                <a:gd name="connsiteY5" fmla="*/ 1831943 h 1831943"/>
                <a:gd name="connsiteX6" fmla="*/ 0 w 564756"/>
                <a:gd name="connsiteY6" fmla="*/ 373027 h 1831943"/>
                <a:gd name="connsiteX7" fmla="*/ 133274 w 564756"/>
                <a:gd name="connsiteY7" fmla="*/ 356556 h 1831943"/>
                <a:gd name="connsiteX8" fmla="*/ 554129 w 564756"/>
                <a:gd name="connsiteY8" fmla="*/ 31177 h 183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4756" h="1831943">
                  <a:moveTo>
                    <a:pt x="564756" y="0"/>
                  </a:moveTo>
                  <a:lnTo>
                    <a:pt x="564756" y="1351339"/>
                  </a:lnTo>
                  <a:lnTo>
                    <a:pt x="564714" y="1351339"/>
                  </a:lnTo>
                  <a:lnTo>
                    <a:pt x="564756" y="1351961"/>
                  </a:lnTo>
                  <a:cubicBezTo>
                    <a:pt x="564756" y="1586834"/>
                    <a:pt x="343908" y="1782796"/>
                    <a:pt x="50320" y="1828117"/>
                  </a:cubicBezTo>
                  <a:lnTo>
                    <a:pt x="0" y="1831943"/>
                  </a:lnTo>
                  <a:lnTo>
                    <a:pt x="0" y="373027"/>
                  </a:lnTo>
                  <a:lnTo>
                    <a:pt x="133274" y="356556"/>
                  </a:lnTo>
                  <a:cubicBezTo>
                    <a:pt x="333668" y="305400"/>
                    <a:pt x="491126" y="183985"/>
                    <a:pt x="554129" y="31177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CD4E7B97-3C75-4A9D-B3F5-F3ED3033E77D}"/>
                </a:ext>
              </a:extLst>
            </p:cNvPr>
            <p:cNvGrpSpPr/>
            <p:nvPr/>
          </p:nvGrpSpPr>
          <p:grpSpPr>
            <a:xfrm>
              <a:off x="3240661" y="3429001"/>
              <a:ext cx="593681" cy="1374163"/>
              <a:chOff x="1106430" y="3495806"/>
              <a:chExt cx="593681" cy="1374163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4A47737E-D056-4C29-B543-1F24872AA59A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9FAB54D0-AD89-40AF-9C94-F247CB655C32}"/>
                  </a:ext>
                </a:extLst>
              </p:cNvPr>
              <p:cNvSpPr/>
              <p:nvPr/>
            </p:nvSpPr>
            <p:spPr>
              <a:xfrm>
                <a:off x="1106430" y="3495806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3C67639-4A5B-4E38-9E74-4FB7F77F8AE8}"/>
              </a:ext>
            </a:extLst>
          </p:cNvPr>
          <p:cNvGrpSpPr/>
          <p:nvPr/>
        </p:nvGrpSpPr>
        <p:grpSpPr>
          <a:xfrm>
            <a:off x="3851054" y="4362756"/>
            <a:ext cx="2482280" cy="1625540"/>
            <a:chOff x="2640206" y="4748049"/>
            <a:chExt cx="2293581" cy="1501969"/>
          </a:xfrm>
        </p:grpSpPr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03393665-B698-4A2C-A9C2-94E2D81767D7}"/>
                </a:ext>
              </a:extLst>
            </p:cNvPr>
            <p:cNvSpPr/>
            <p:nvPr/>
          </p:nvSpPr>
          <p:spPr>
            <a:xfrm>
              <a:off x="2640206" y="4748049"/>
              <a:ext cx="45719" cy="12639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7A3730ED-44C8-4F99-86DD-28BC38FD2AD8}"/>
                </a:ext>
              </a:extLst>
            </p:cNvPr>
            <p:cNvSpPr/>
            <p:nvPr/>
          </p:nvSpPr>
          <p:spPr>
            <a:xfrm>
              <a:off x="2679132" y="4748049"/>
              <a:ext cx="1750847" cy="1263934"/>
            </a:xfrm>
            <a:prstGeom prst="rect">
              <a:avLst/>
            </a:prstGeom>
            <a:gradFill flip="none" rotWithShape="1">
              <a:gsLst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784A8AE0-9796-4EEE-A7B9-10D8C0C38478}"/>
                </a:ext>
              </a:extLst>
            </p:cNvPr>
            <p:cNvGrpSpPr/>
            <p:nvPr/>
          </p:nvGrpSpPr>
          <p:grpSpPr>
            <a:xfrm rot="16200000">
              <a:off x="3147415" y="4641624"/>
              <a:ext cx="1323129" cy="1893660"/>
              <a:chOff x="1440396" y="3226980"/>
              <a:chExt cx="1323129" cy="1893660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0AC8E05F-B6EA-4A3C-BB9F-E2E1435D8E02}"/>
                  </a:ext>
                </a:extLst>
              </p:cNvPr>
              <p:cNvGrpSpPr/>
              <p:nvPr/>
            </p:nvGrpSpPr>
            <p:grpSpPr>
              <a:xfrm>
                <a:off x="1440396" y="3226980"/>
                <a:ext cx="1323129" cy="1893660"/>
                <a:chOff x="1348956" y="857160"/>
                <a:chExt cx="2430564" cy="3478620"/>
              </a:xfrm>
            </p:grpSpPr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A6D4414D-995B-4469-8961-B116284E121B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AF824DDB-C032-47D1-BA14-E2FA93EB88CB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CD9BF416-BB86-4329-AF3E-AAC4DA818A6E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BCA9A810-8BE0-4BA5-BE47-D0CC5E13278B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5758D8A2-EF33-47DB-8EB6-D7F1AA68CD20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91DCAF3C-271B-4229-9275-13BB2E3315F4}"/>
                  </a:ext>
                </a:extLst>
              </p:cNvPr>
              <p:cNvSpPr/>
              <p:nvPr/>
            </p:nvSpPr>
            <p:spPr>
              <a:xfrm>
                <a:off x="2036219" y="3993501"/>
                <a:ext cx="130098" cy="1109751"/>
              </a:xfrm>
              <a:custGeom>
                <a:avLst/>
                <a:gdLst>
                  <a:gd name="connsiteX0" fmla="*/ 130098 w 130098"/>
                  <a:gd name="connsiteY0" fmla="*/ 0 h 1109751"/>
                  <a:gd name="connsiteX1" fmla="*/ 130098 w 130098"/>
                  <a:gd name="connsiteY1" fmla="*/ 5626 h 1109751"/>
                  <a:gd name="connsiteX2" fmla="*/ 31656 w 130098"/>
                  <a:gd name="connsiteY2" fmla="*/ 112428 h 1109751"/>
                  <a:gd name="connsiteX3" fmla="*/ 113842 w 130098"/>
                  <a:gd name="connsiteY3" fmla="*/ 201594 h 1109751"/>
                  <a:gd name="connsiteX4" fmla="*/ 31656 w 130098"/>
                  <a:gd name="connsiteY4" fmla="*/ 290761 h 1109751"/>
                  <a:gd name="connsiteX5" fmla="*/ 113842 w 130098"/>
                  <a:gd name="connsiteY5" fmla="*/ 379927 h 1109751"/>
                  <a:gd name="connsiteX6" fmla="*/ 31656 w 130098"/>
                  <a:gd name="connsiteY6" fmla="*/ 469093 h 1109751"/>
                  <a:gd name="connsiteX7" fmla="*/ 113842 w 130098"/>
                  <a:gd name="connsiteY7" fmla="*/ 558259 h 1109751"/>
                  <a:gd name="connsiteX8" fmla="*/ 31656 w 130098"/>
                  <a:gd name="connsiteY8" fmla="*/ 647425 h 1109751"/>
                  <a:gd name="connsiteX9" fmla="*/ 113842 w 130098"/>
                  <a:gd name="connsiteY9" fmla="*/ 736592 h 1109751"/>
                  <a:gd name="connsiteX10" fmla="*/ 31656 w 130098"/>
                  <a:gd name="connsiteY10" fmla="*/ 825758 h 1109751"/>
                  <a:gd name="connsiteX11" fmla="*/ 113842 w 130098"/>
                  <a:gd name="connsiteY11" fmla="*/ 914924 h 1109751"/>
                  <a:gd name="connsiteX12" fmla="*/ 31656 w 130098"/>
                  <a:gd name="connsiteY12" fmla="*/ 1004090 h 1109751"/>
                  <a:gd name="connsiteX13" fmla="*/ 127440 w 130098"/>
                  <a:gd name="connsiteY13" fmla="*/ 1108010 h 1109751"/>
                  <a:gd name="connsiteX14" fmla="*/ 97389 w 130098"/>
                  <a:gd name="connsiteY14" fmla="*/ 1109751 h 1109751"/>
                  <a:gd name="connsiteX15" fmla="*/ 0 w 130098"/>
                  <a:gd name="connsiteY15" fmla="*/ 1004090 h 1109751"/>
                  <a:gd name="connsiteX16" fmla="*/ 82186 w 130098"/>
                  <a:gd name="connsiteY16" fmla="*/ 914924 h 1109751"/>
                  <a:gd name="connsiteX17" fmla="*/ 0 w 130098"/>
                  <a:gd name="connsiteY17" fmla="*/ 825758 h 1109751"/>
                  <a:gd name="connsiteX18" fmla="*/ 82186 w 130098"/>
                  <a:gd name="connsiteY18" fmla="*/ 736592 h 1109751"/>
                  <a:gd name="connsiteX19" fmla="*/ 0 w 130098"/>
                  <a:gd name="connsiteY19" fmla="*/ 647425 h 1109751"/>
                  <a:gd name="connsiteX20" fmla="*/ 82186 w 130098"/>
                  <a:gd name="connsiteY20" fmla="*/ 558259 h 1109751"/>
                  <a:gd name="connsiteX21" fmla="*/ 0 w 130098"/>
                  <a:gd name="connsiteY21" fmla="*/ 469093 h 1109751"/>
                  <a:gd name="connsiteX22" fmla="*/ 82186 w 130098"/>
                  <a:gd name="connsiteY22" fmla="*/ 379927 h 1109751"/>
                  <a:gd name="connsiteX23" fmla="*/ 0 w 130098"/>
                  <a:gd name="connsiteY23" fmla="*/ 290761 h 1109751"/>
                  <a:gd name="connsiteX24" fmla="*/ 82186 w 130098"/>
                  <a:gd name="connsiteY24" fmla="*/ 201594 h 1109751"/>
                  <a:gd name="connsiteX25" fmla="*/ 0 w 130098"/>
                  <a:gd name="connsiteY25" fmla="*/ 112428 h 1109751"/>
                  <a:gd name="connsiteX26" fmla="*/ 102425 w 130098"/>
                  <a:gd name="connsiteY26" fmla="*/ 1303 h 1109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0098" h="1109751">
                    <a:moveTo>
                      <a:pt x="130098" y="0"/>
                    </a:moveTo>
                    <a:lnTo>
                      <a:pt x="130098" y="5626"/>
                    </a:lnTo>
                    <a:lnTo>
                      <a:pt x="31656" y="112428"/>
                    </a:lnTo>
                    <a:lnTo>
                      <a:pt x="113842" y="201594"/>
                    </a:lnTo>
                    <a:lnTo>
                      <a:pt x="31656" y="290761"/>
                    </a:lnTo>
                    <a:lnTo>
                      <a:pt x="113842" y="379927"/>
                    </a:lnTo>
                    <a:lnTo>
                      <a:pt x="31656" y="469093"/>
                    </a:lnTo>
                    <a:lnTo>
                      <a:pt x="113842" y="558259"/>
                    </a:lnTo>
                    <a:lnTo>
                      <a:pt x="31656" y="647425"/>
                    </a:lnTo>
                    <a:lnTo>
                      <a:pt x="113842" y="736592"/>
                    </a:lnTo>
                    <a:lnTo>
                      <a:pt x="31656" y="825758"/>
                    </a:lnTo>
                    <a:lnTo>
                      <a:pt x="113842" y="914924"/>
                    </a:lnTo>
                    <a:lnTo>
                      <a:pt x="31656" y="1004090"/>
                    </a:lnTo>
                    <a:lnTo>
                      <a:pt x="127440" y="1108010"/>
                    </a:lnTo>
                    <a:lnTo>
                      <a:pt x="97389" y="1109751"/>
                    </a:lnTo>
                    <a:lnTo>
                      <a:pt x="0" y="1004090"/>
                    </a:lnTo>
                    <a:lnTo>
                      <a:pt x="82186" y="914924"/>
                    </a:lnTo>
                    <a:lnTo>
                      <a:pt x="0" y="825758"/>
                    </a:lnTo>
                    <a:lnTo>
                      <a:pt x="82186" y="736592"/>
                    </a:lnTo>
                    <a:lnTo>
                      <a:pt x="0" y="647425"/>
                    </a:lnTo>
                    <a:lnTo>
                      <a:pt x="82186" y="558259"/>
                    </a:lnTo>
                    <a:lnTo>
                      <a:pt x="0" y="469093"/>
                    </a:lnTo>
                    <a:lnTo>
                      <a:pt x="82186" y="379927"/>
                    </a:lnTo>
                    <a:lnTo>
                      <a:pt x="0" y="290761"/>
                    </a:lnTo>
                    <a:lnTo>
                      <a:pt x="82186" y="201594"/>
                    </a:lnTo>
                    <a:lnTo>
                      <a:pt x="0" y="112428"/>
                    </a:lnTo>
                    <a:lnTo>
                      <a:pt x="102425" y="130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3" name="四角形: 角を丸くする 122">
              <a:extLst>
                <a:ext uri="{FF2B5EF4-FFF2-40B4-BE49-F238E27FC236}">
                  <a16:creationId xmlns:a16="http://schemas.microsoft.com/office/drawing/2014/main" id="{263C6B47-FB92-4D08-8A82-67B9EFCB9A13}"/>
                </a:ext>
              </a:extLst>
            </p:cNvPr>
            <p:cNvSpPr/>
            <p:nvPr/>
          </p:nvSpPr>
          <p:spPr>
            <a:xfrm rot="14400000">
              <a:off x="2655071" y="5194380"/>
              <a:ext cx="749478" cy="7029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75B147CA-B92F-46D7-BA16-A7E7560465D6}"/>
                </a:ext>
              </a:extLst>
            </p:cNvPr>
            <p:cNvGrpSpPr/>
            <p:nvPr/>
          </p:nvGrpSpPr>
          <p:grpSpPr>
            <a:xfrm>
              <a:off x="2793835" y="4884662"/>
              <a:ext cx="2139952" cy="620189"/>
              <a:chOff x="2541398" y="4884662"/>
              <a:chExt cx="2139952" cy="620189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7DD790B2-19A4-444C-9BA4-7817E93909CD}"/>
                  </a:ext>
                </a:extLst>
              </p:cNvPr>
              <p:cNvSpPr/>
              <p:nvPr/>
            </p:nvSpPr>
            <p:spPr>
              <a:xfrm flipH="1">
                <a:off x="2541398" y="4884662"/>
                <a:ext cx="2133486" cy="620189"/>
              </a:xfrm>
              <a:custGeom>
                <a:avLst/>
                <a:gdLst>
                  <a:gd name="connsiteX0" fmla="*/ 2133486 w 2133486"/>
                  <a:gd name="connsiteY0" fmla="*/ 0 h 620189"/>
                  <a:gd name="connsiteX1" fmla="*/ 2084521 w 2133486"/>
                  <a:gd name="connsiteY1" fmla="*/ 0 h 620189"/>
                  <a:gd name="connsiteX2" fmla="*/ 728887 w 2133486"/>
                  <a:gd name="connsiteY2" fmla="*/ 0 h 620189"/>
                  <a:gd name="connsiteX3" fmla="*/ 679922 w 2133486"/>
                  <a:gd name="connsiteY3" fmla="*/ 0 h 620189"/>
                  <a:gd name="connsiteX4" fmla="*/ 1355 w 2133486"/>
                  <a:gd name="connsiteY4" fmla="*/ 563618 h 620189"/>
                  <a:gd name="connsiteX5" fmla="*/ 0 w 2133486"/>
                  <a:gd name="connsiteY5" fmla="*/ 577327 h 620189"/>
                  <a:gd name="connsiteX6" fmla="*/ 48965 w 2133486"/>
                  <a:gd name="connsiteY6" fmla="*/ 577327 h 620189"/>
                  <a:gd name="connsiteX7" fmla="*/ 58814 w 2133486"/>
                  <a:gd name="connsiteY7" fmla="*/ 577327 h 620189"/>
                  <a:gd name="connsiteX8" fmla="*/ 50321 w 2133486"/>
                  <a:gd name="connsiteY8" fmla="*/ 606480 h 620189"/>
                  <a:gd name="connsiteX9" fmla="*/ 48965 w 2133486"/>
                  <a:gd name="connsiteY9" fmla="*/ 620189 h 620189"/>
                  <a:gd name="connsiteX10" fmla="*/ 1453564 w 2133486"/>
                  <a:gd name="connsiteY10" fmla="*/ 620189 h 620189"/>
                  <a:gd name="connsiteX11" fmla="*/ 1454920 w 2133486"/>
                  <a:gd name="connsiteY11" fmla="*/ 606480 h 620189"/>
                  <a:gd name="connsiteX12" fmla="*/ 2133486 w 2133486"/>
                  <a:gd name="connsiteY12" fmla="*/ 42862 h 620189"/>
                  <a:gd name="connsiteX0" fmla="*/ 2133486 w 2133486"/>
                  <a:gd name="connsiteY0" fmla="*/ 0 h 620189"/>
                  <a:gd name="connsiteX1" fmla="*/ 2084521 w 2133486"/>
                  <a:gd name="connsiteY1" fmla="*/ 0 h 620189"/>
                  <a:gd name="connsiteX2" fmla="*/ 728887 w 2133486"/>
                  <a:gd name="connsiteY2" fmla="*/ 0 h 620189"/>
                  <a:gd name="connsiteX3" fmla="*/ 679922 w 2133486"/>
                  <a:gd name="connsiteY3" fmla="*/ 0 h 620189"/>
                  <a:gd name="connsiteX4" fmla="*/ 1355 w 2133486"/>
                  <a:gd name="connsiteY4" fmla="*/ 563618 h 620189"/>
                  <a:gd name="connsiteX5" fmla="*/ 0 w 2133486"/>
                  <a:gd name="connsiteY5" fmla="*/ 577327 h 620189"/>
                  <a:gd name="connsiteX6" fmla="*/ 48965 w 2133486"/>
                  <a:gd name="connsiteY6" fmla="*/ 577327 h 620189"/>
                  <a:gd name="connsiteX7" fmla="*/ 58814 w 2133486"/>
                  <a:gd name="connsiteY7" fmla="*/ 577327 h 620189"/>
                  <a:gd name="connsiteX8" fmla="*/ 48965 w 2133486"/>
                  <a:gd name="connsiteY8" fmla="*/ 620189 h 620189"/>
                  <a:gd name="connsiteX9" fmla="*/ 1453564 w 2133486"/>
                  <a:gd name="connsiteY9" fmla="*/ 620189 h 620189"/>
                  <a:gd name="connsiteX10" fmla="*/ 1454920 w 2133486"/>
                  <a:gd name="connsiteY10" fmla="*/ 606480 h 620189"/>
                  <a:gd name="connsiteX11" fmla="*/ 2133486 w 2133486"/>
                  <a:gd name="connsiteY11" fmla="*/ 42862 h 620189"/>
                  <a:gd name="connsiteX12" fmla="*/ 2133486 w 2133486"/>
                  <a:gd name="connsiteY12" fmla="*/ 0 h 620189"/>
                  <a:gd name="connsiteX0" fmla="*/ 2133486 w 2133486"/>
                  <a:gd name="connsiteY0" fmla="*/ 0 h 620189"/>
                  <a:gd name="connsiteX1" fmla="*/ 2084521 w 2133486"/>
                  <a:gd name="connsiteY1" fmla="*/ 0 h 620189"/>
                  <a:gd name="connsiteX2" fmla="*/ 728887 w 2133486"/>
                  <a:gd name="connsiteY2" fmla="*/ 0 h 620189"/>
                  <a:gd name="connsiteX3" fmla="*/ 679922 w 2133486"/>
                  <a:gd name="connsiteY3" fmla="*/ 0 h 620189"/>
                  <a:gd name="connsiteX4" fmla="*/ 1355 w 2133486"/>
                  <a:gd name="connsiteY4" fmla="*/ 563618 h 620189"/>
                  <a:gd name="connsiteX5" fmla="*/ 0 w 2133486"/>
                  <a:gd name="connsiteY5" fmla="*/ 577327 h 620189"/>
                  <a:gd name="connsiteX6" fmla="*/ 48965 w 2133486"/>
                  <a:gd name="connsiteY6" fmla="*/ 577327 h 620189"/>
                  <a:gd name="connsiteX7" fmla="*/ 48965 w 2133486"/>
                  <a:gd name="connsiteY7" fmla="*/ 620189 h 620189"/>
                  <a:gd name="connsiteX8" fmla="*/ 1453564 w 2133486"/>
                  <a:gd name="connsiteY8" fmla="*/ 620189 h 620189"/>
                  <a:gd name="connsiteX9" fmla="*/ 1454920 w 2133486"/>
                  <a:gd name="connsiteY9" fmla="*/ 606480 h 620189"/>
                  <a:gd name="connsiteX10" fmla="*/ 2133486 w 2133486"/>
                  <a:gd name="connsiteY10" fmla="*/ 42862 h 620189"/>
                  <a:gd name="connsiteX11" fmla="*/ 2133486 w 2133486"/>
                  <a:gd name="connsiteY11" fmla="*/ 0 h 620189"/>
                  <a:gd name="connsiteX0" fmla="*/ 2133486 w 2133486"/>
                  <a:gd name="connsiteY0" fmla="*/ 0 h 620189"/>
                  <a:gd name="connsiteX1" fmla="*/ 2084521 w 2133486"/>
                  <a:gd name="connsiteY1" fmla="*/ 0 h 620189"/>
                  <a:gd name="connsiteX2" fmla="*/ 728887 w 2133486"/>
                  <a:gd name="connsiteY2" fmla="*/ 0 h 620189"/>
                  <a:gd name="connsiteX3" fmla="*/ 679922 w 2133486"/>
                  <a:gd name="connsiteY3" fmla="*/ 0 h 620189"/>
                  <a:gd name="connsiteX4" fmla="*/ 1355 w 2133486"/>
                  <a:gd name="connsiteY4" fmla="*/ 563618 h 620189"/>
                  <a:gd name="connsiteX5" fmla="*/ 0 w 2133486"/>
                  <a:gd name="connsiteY5" fmla="*/ 577327 h 620189"/>
                  <a:gd name="connsiteX6" fmla="*/ 48965 w 2133486"/>
                  <a:gd name="connsiteY6" fmla="*/ 620189 h 620189"/>
                  <a:gd name="connsiteX7" fmla="*/ 1453564 w 2133486"/>
                  <a:gd name="connsiteY7" fmla="*/ 620189 h 620189"/>
                  <a:gd name="connsiteX8" fmla="*/ 1454920 w 2133486"/>
                  <a:gd name="connsiteY8" fmla="*/ 606480 h 620189"/>
                  <a:gd name="connsiteX9" fmla="*/ 2133486 w 2133486"/>
                  <a:gd name="connsiteY9" fmla="*/ 42862 h 620189"/>
                  <a:gd name="connsiteX10" fmla="*/ 2133486 w 2133486"/>
                  <a:gd name="connsiteY10" fmla="*/ 0 h 62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33486" h="620189">
                    <a:moveTo>
                      <a:pt x="2133486" y="0"/>
                    </a:moveTo>
                    <a:lnTo>
                      <a:pt x="2084521" y="0"/>
                    </a:lnTo>
                    <a:lnTo>
                      <a:pt x="728887" y="0"/>
                    </a:lnTo>
                    <a:lnTo>
                      <a:pt x="679922" y="0"/>
                    </a:lnTo>
                    <a:cubicBezTo>
                      <a:pt x="345084" y="0"/>
                      <a:pt x="65916" y="242001"/>
                      <a:pt x="1355" y="563618"/>
                    </a:cubicBezTo>
                    <a:lnTo>
                      <a:pt x="0" y="577327"/>
                    </a:lnTo>
                    <a:lnTo>
                      <a:pt x="48965" y="620189"/>
                    </a:lnTo>
                    <a:lnTo>
                      <a:pt x="1453564" y="620189"/>
                    </a:lnTo>
                    <a:lnTo>
                      <a:pt x="1454920" y="606480"/>
                    </a:lnTo>
                    <a:cubicBezTo>
                      <a:pt x="1519480" y="284863"/>
                      <a:pt x="1798648" y="42862"/>
                      <a:pt x="2133486" y="42862"/>
                    </a:cubicBezTo>
                    <a:lnTo>
                      <a:pt x="2133486" y="0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>
                      <a:lumMod val="8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3C9F507E-B478-43D5-AD6D-51BD9DA4E9BE}"/>
                  </a:ext>
                </a:extLst>
              </p:cNvPr>
              <p:cNvSpPr/>
              <p:nvPr/>
            </p:nvSpPr>
            <p:spPr>
              <a:xfrm flipH="1">
                <a:off x="2606667" y="4884662"/>
                <a:ext cx="2074683" cy="577327"/>
              </a:xfrm>
              <a:custGeom>
                <a:avLst/>
                <a:gdLst>
                  <a:gd name="connsiteX0" fmla="*/ 2074683 w 2074683"/>
                  <a:gd name="connsiteY0" fmla="*/ 0 h 577327"/>
                  <a:gd name="connsiteX1" fmla="*/ 679922 w 2074683"/>
                  <a:gd name="connsiteY1" fmla="*/ 0 h 577327"/>
                  <a:gd name="connsiteX2" fmla="*/ 1356 w 2074683"/>
                  <a:gd name="connsiteY2" fmla="*/ 563618 h 577327"/>
                  <a:gd name="connsiteX3" fmla="*/ 0 w 2074683"/>
                  <a:gd name="connsiteY3" fmla="*/ 577327 h 577327"/>
                  <a:gd name="connsiteX4" fmla="*/ 1404599 w 2074683"/>
                  <a:gd name="connsiteY4" fmla="*/ 577327 h 577327"/>
                  <a:gd name="connsiteX5" fmla="*/ 1405955 w 2074683"/>
                  <a:gd name="connsiteY5" fmla="*/ 563618 h 577327"/>
                  <a:gd name="connsiteX6" fmla="*/ 1961877 w 2074683"/>
                  <a:gd name="connsiteY6" fmla="*/ 11027 h 577327"/>
                  <a:gd name="connsiteX7" fmla="*/ 2074683 w 2074683"/>
                  <a:gd name="connsiteY7" fmla="*/ 885 h 577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74683" h="577327">
                    <a:moveTo>
                      <a:pt x="2074683" y="0"/>
                    </a:moveTo>
                    <a:lnTo>
                      <a:pt x="679922" y="0"/>
                    </a:lnTo>
                    <a:cubicBezTo>
                      <a:pt x="345084" y="0"/>
                      <a:pt x="65916" y="242001"/>
                      <a:pt x="1356" y="563618"/>
                    </a:cubicBezTo>
                    <a:lnTo>
                      <a:pt x="0" y="577327"/>
                    </a:lnTo>
                    <a:lnTo>
                      <a:pt x="1404599" y="577327"/>
                    </a:lnTo>
                    <a:lnTo>
                      <a:pt x="1405955" y="563618"/>
                    </a:lnTo>
                    <a:cubicBezTo>
                      <a:pt x="1462445" y="282203"/>
                      <a:pt x="1683244" y="61744"/>
                      <a:pt x="1961877" y="11027"/>
                    </a:cubicBezTo>
                    <a:lnTo>
                      <a:pt x="2074683" y="88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accent1">
                      <a:lumMod val="5000"/>
                      <a:lumOff val="9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5" name="四角形: 上の 2 つの角を丸める 10">
              <a:extLst>
                <a:ext uri="{FF2B5EF4-FFF2-40B4-BE49-F238E27FC236}">
                  <a16:creationId xmlns:a16="http://schemas.microsoft.com/office/drawing/2014/main" id="{49878A00-2B6E-46C5-8D41-D7A0542EE6AA}"/>
                </a:ext>
              </a:extLst>
            </p:cNvPr>
            <p:cNvSpPr/>
            <p:nvPr/>
          </p:nvSpPr>
          <p:spPr>
            <a:xfrm rot="5400000">
              <a:off x="3230425" y="5437580"/>
              <a:ext cx="79200" cy="162554"/>
            </a:xfrm>
            <a:custGeom>
              <a:avLst/>
              <a:gdLst>
                <a:gd name="connsiteX0" fmla="*/ 39600 w 79199"/>
                <a:gd name="connsiteY0" fmla="*/ 0 h 416488"/>
                <a:gd name="connsiteX1" fmla="*/ 39600 w 79199"/>
                <a:gd name="connsiteY1" fmla="*/ 0 h 416488"/>
                <a:gd name="connsiteX2" fmla="*/ 79200 w 79199"/>
                <a:gd name="connsiteY2" fmla="*/ 39600 h 416488"/>
                <a:gd name="connsiteX3" fmla="*/ 79199 w 79199"/>
                <a:gd name="connsiteY3" fmla="*/ 416488 h 416488"/>
                <a:gd name="connsiteX4" fmla="*/ 79199 w 79199"/>
                <a:gd name="connsiteY4" fmla="*/ 416488 h 416488"/>
                <a:gd name="connsiteX5" fmla="*/ 0 w 79199"/>
                <a:gd name="connsiteY5" fmla="*/ 416488 h 416488"/>
                <a:gd name="connsiteX6" fmla="*/ 0 w 79199"/>
                <a:gd name="connsiteY6" fmla="*/ 416488 h 416488"/>
                <a:gd name="connsiteX7" fmla="*/ 0 w 79199"/>
                <a:gd name="connsiteY7" fmla="*/ 39600 h 416488"/>
                <a:gd name="connsiteX8" fmla="*/ 39600 w 79199"/>
                <a:gd name="connsiteY8" fmla="*/ 0 h 416488"/>
                <a:gd name="connsiteX0" fmla="*/ 39600 w 79200"/>
                <a:gd name="connsiteY0" fmla="*/ 0 h 419099"/>
                <a:gd name="connsiteX1" fmla="*/ 39600 w 79200"/>
                <a:gd name="connsiteY1" fmla="*/ 0 h 419099"/>
                <a:gd name="connsiteX2" fmla="*/ 79200 w 79200"/>
                <a:gd name="connsiteY2" fmla="*/ 39600 h 419099"/>
                <a:gd name="connsiteX3" fmla="*/ 79199 w 79200"/>
                <a:gd name="connsiteY3" fmla="*/ 416488 h 419099"/>
                <a:gd name="connsiteX4" fmla="*/ 79199 w 79200"/>
                <a:gd name="connsiteY4" fmla="*/ 416488 h 419099"/>
                <a:gd name="connsiteX5" fmla="*/ 30957 w 79200"/>
                <a:gd name="connsiteY5" fmla="*/ 419099 h 419099"/>
                <a:gd name="connsiteX6" fmla="*/ 0 w 79200"/>
                <a:gd name="connsiteY6" fmla="*/ 416488 h 419099"/>
                <a:gd name="connsiteX7" fmla="*/ 0 w 79200"/>
                <a:gd name="connsiteY7" fmla="*/ 416488 h 419099"/>
                <a:gd name="connsiteX8" fmla="*/ 0 w 79200"/>
                <a:gd name="connsiteY8" fmla="*/ 39600 h 419099"/>
                <a:gd name="connsiteX9" fmla="*/ 39600 w 79200"/>
                <a:gd name="connsiteY9" fmla="*/ 0 h 419099"/>
                <a:gd name="connsiteX0" fmla="*/ 30957 w 122397"/>
                <a:gd name="connsiteY0" fmla="*/ 419099 h 510539"/>
                <a:gd name="connsiteX1" fmla="*/ 0 w 122397"/>
                <a:gd name="connsiteY1" fmla="*/ 416488 h 510539"/>
                <a:gd name="connsiteX2" fmla="*/ 0 w 122397"/>
                <a:gd name="connsiteY2" fmla="*/ 416488 h 510539"/>
                <a:gd name="connsiteX3" fmla="*/ 0 w 122397"/>
                <a:gd name="connsiteY3" fmla="*/ 39600 h 510539"/>
                <a:gd name="connsiteX4" fmla="*/ 39600 w 122397"/>
                <a:gd name="connsiteY4" fmla="*/ 0 h 510539"/>
                <a:gd name="connsiteX5" fmla="*/ 39600 w 122397"/>
                <a:gd name="connsiteY5" fmla="*/ 0 h 510539"/>
                <a:gd name="connsiteX6" fmla="*/ 79200 w 122397"/>
                <a:gd name="connsiteY6" fmla="*/ 39600 h 510539"/>
                <a:gd name="connsiteX7" fmla="*/ 79199 w 122397"/>
                <a:gd name="connsiteY7" fmla="*/ 416488 h 510539"/>
                <a:gd name="connsiteX8" fmla="*/ 79199 w 122397"/>
                <a:gd name="connsiteY8" fmla="*/ 416488 h 510539"/>
                <a:gd name="connsiteX9" fmla="*/ 122397 w 122397"/>
                <a:gd name="connsiteY9" fmla="*/ 510539 h 510539"/>
                <a:gd name="connsiteX0" fmla="*/ 30957 w 79200"/>
                <a:gd name="connsiteY0" fmla="*/ 419099 h 419099"/>
                <a:gd name="connsiteX1" fmla="*/ 0 w 79200"/>
                <a:gd name="connsiteY1" fmla="*/ 416488 h 419099"/>
                <a:gd name="connsiteX2" fmla="*/ 0 w 79200"/>
                <a:gd name="connsiteY2" fmla="*/ 416488 h 419099"/>
                <a:gd name="connsiteX3" fmla="*/ 0 w 79200"/>
                <a:gd name="connsiteY3" fmla="*/ 39600 h 419099"/>
                <a:gd name="connsiteX4" fmla="*/ 39600 w 79200"/>
                <a:gd name="connsiteY4" fmla="*/ 0 h 419099"/>
                <a:gd name="connsiteX5" fmla="*/ 39600 w 79200"/>
                <a:gd name="connsiteY5" fmla="*/ 0 h 419099"/>
                <a:gd name="connsiteX6" fmla="*/ 79200 w 79200"/>
                <a:gd name="connsiteY6" fmla="*/ 39600 h 419099"/>
                <a:gd name="connsiteX7" fmla="*/ 79199 w 79200"/>
                <a:gd name="connsiteY7" fmla="*/ 416488 h 419099"/>
                <a:gd name="connsiteX8" fmla="*/ 79199 w 79200"/>
                <a:gd name="connsiteY8" fmla="*/ 416488 h 419099"/>
                <a:gd name="connsiteX0" fmla="*/ 0 w 79200"/>
                <a:gd name="connsiteY0" fmla="*/ 416488 h 416488"/>
                <a:gd name="connsiteX1" fmla="*/ 0 w 79200"/>
                <a:gd name="connsiteY1" fmla="*/ 416488 h 416488"/>
                <a:gd name="connsiteX2" fmla="*/ 0 w 79200"/>
                <a:gd name="connsiteY2" fmla="*/ 39600 h 416488"/>
                <a:gd name="connsiteX3" fmla="*/ 39600 w 79200"/>
                <a:gd name="connsiteY3" fmla="*/ 0 h 416488"/>
                <a:gd name="connsiteX4" fmla="*/ 39600 w 79200"/>
                <a:gd name="connsiteY4" fmla="*/ 0 h 416488"/>
                <a:gd name="connsiteX5" fmla="*/ 79200 w 79200"/>
                <a:gd name="connsiteY5" fmla="*/ 39600 h 416488"/>
                <a:gd name="connsiteX6" fmla="*/ 79199 w 79200"/>
                <a:gd name="connsiteY6" fmla="*/ 416488 h 416488"/>
                <a:gd name="connsiteX7" fmla="*/ 79199 w 79200"/>
                <a:gd name="connsiteY7" fmla="*/ 416488 h 416488"/>
                <a:gd name="connsiteX0" fmla="*/ 0 w 79200"/>
                <a:gd name="connsiteY0" fmla="*/ 416488 h 416488"/>
                <a:gd name="connsiteX1" fmla="*/ 0 w 79200"/>
                <a:gd name="connsiteY1" fmla="*/ 324973 h 416488"/>
                <a:gd name="connsiteX2" fmla="*/ 0 w 79200"/>
                <a:gd name="connsiteY2" fmla="*/ 39600 h 416488"/>
                <a:gd name="connsiteX3" fmla="*/ 39600 w 79200"/>
                <a:gd name="connsiteY3" fmla="*/ 0 h 416488"/>
                <a:gd name="connsiteX4" fmla="*/ 39600 w 79200"/>
                <a:gd name="connsiteY4" fmla="*/ 0 h 416488"/>
                <a:gd name="connsiteX5" fmla="*/ 79200 w 79200"/>
                <a:gd name="connsiteY5" fmla="*/ 39600 h 416488"/>
                <a:gd name="connsiteX6" fmla="*/ 79199 w 79200"/>
                <a:gd name="connsiteY6" fmla="*/ 416488 h 416488"/>
                <a:gd name="connsiteX7" fmla="*/ 79199 w 79200"/>
                <a:gd name="connsiteY7" fmla="*/ 416488 h 416488"/>
                <a:gd name="connsiteX0" fmla="*/ 0 w 79200"/>
                <a:gd name="connsiteY0" fmla="*/ 324973 h 416488"/>
                <a:gd name="connsiteX1" fmla="*/ 0 w 79200"/>
                <a:gd name="connsiteY1" fmla="*/ 39600 h 416488"/>
                <a:gd name="connsiteX2" fmla="*/ 39600 w 79200"/>
                <a:gd name="connsiteY2" fmla="*/ 0 h 416488"/>
                <a:gd name="connsiteX3" fmla="*/ 39600 w 79200"/>
                <a:gd name="connsiteY3" fmla="*/ 0 h 416488"/>
                <a:gd name="connsiteX4" fmla="*/ 79200 w 79200"/>
                <a:gd name="connsiteY4" fmla="*/ 39600 h 416488"/>
                <a:gd name="connsiteX5" fmla="*/ 79199 w 79200"/>
                <a:gd name="connsiteY5" fmla="*/ 416488 h 416488"/>
                <a:gd name="connsiteX6" fmla="*/ 79199 w 79200"/>
                <a:gd name="connsiteY6" fmla="*/ 416488 h 416488"/>
                <a:gd name="connsiteX0" fmla="*/ 0 w 79200"/>
                <a:gd name="connsiteY0" fmla="*/ 355478 h 416488"/>
                <a:gd name="connsiteX1" fmla="*/ 0 w 79200"/>
                <a:gd name="connsiteY1" fmla="*/ 39600 h 416488"/>
                <a:gd name="connsiteX2" fmla="*/ 39600 w 79200"/>
                <a:gd name="connsiteY2" fmla="*/ 0 h 416488"/>
                <a:gd name="connsiteX3" fmla="*/ 39600 w 79200"/>
                <a:gd name="connsiteY3" fmla="*/ 0 h 416488"/>
                <a:gd name="connsiteX4" fmla="*/ 79200 w 79200"/>
                <a:gd name="connsiteY4" fmla="*/ 39600 h 416488"/>
                <a:gd name="connsiteX5" fmla="*/ 79199 w 79200"/>
                <a:gd name="connsiteY5" fmla="*/ 416488 h 416488"/>
                <a:gd name="connsiteX6" fmla="*/ 79199 w 79200"/>
                <a:gd name="connsiteY6" fmla="*/ 416488 h 416488"/>
                <a:gd name="connsiteX0" fmla="*/ 0 w 79200"/>
                <a:gd name="connsiteY0" fmla="*/ 355478 h 416488"/>
                <a:gd name="connsiteX1" fmla="*/ 0 w 79200"/>
                <a:gd name="connsiteY1" fmla="*/ 39600 h 416488"/>
                <a:gd name="connsiteX2" fmla="*/ 39600 w 79200"/>
                <a:gd name="connsiteY2" fmla="*/ 0 h 416488"/>
                <a:gd name="connsiteX3" fmla="*/ 39600 w 79200"/>
                <a:gd name="connsiteY3" fmla="*/ 0 h 416488"/>
                <a:gd name="connsiteX4" fmla="*/ 79200 w 79200"/>
                <a:gd name="connsiteY4" fmla="*/ 39600 h 416488"/>
                <a:gd name="connsiteX5" fmla="*/ 79199 w 79200"/>
                <a:gd name="connsiteY5" fmla="*/ 416488 h 416488"/>
                <a:gd name="connsiteX6" fmla="*/ 79199 w 79200"/>
                <a:gd name="connsiteY6" fmla="*/ 416488 h 41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200" h="416488">
                  <a:moveTo>
                    <a:pt x="0" y="355478"/>
                  </a:moveTo>
                  <a:lnTo>
                    <a:pt x="0" y="39600"/>
                  </a:lnTo>
                  <a:cubicBezTo>
                    <a:pt x="0" y="17730"/>
                    <a:pt x="17730" y="0"/>
                    <a:pt x="39600" y="0"/>
                  </a:cubicBezTo>
                  <a:lnTo>
                    <a:pt x="39600" y="0"/>
                  </a:lnTo>
                  <a:cubicBezTo>
                    <a:pt x="61470" y="0"/>
                    <a:pt x="79200" y="17730"/>
                    <a:pt x="79200" y="39600"/>
                  </a:cubicBezTo>
                  <a:cubicBezTo>
                    <a:pt x="79200" y="165229"/>
                    <a:pt x="79199" y="290859"/>
                    <a:pt x="79199" y="416488"/>
                  </a:cubicBezTo>
                  <a:lnTo>
                    <a:pt x="79199" y="416488"/>
                  </a:lnTo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2305EDD2-840C-4296-A71C-51CFD7B84623}"/>
              </a:ext>
            </a:extLst>
          </p:cNvPr>
          <p:cNvGrpSpPr/>
          <p:nvPr/>
        </p:nvGrpSpPr>
        <p:grpSpPr>
          <a:xfrm>
            <a:off x="786620" y="4395780"/>
            <a:ext cx="2482280" cy="1367922"/>
            <a:chOff x="206947" y="4748049"/>
            <a:chExt cx="2293581" cy="1263934"/>
          </a:xfrm>
        </p:grpSpPr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7ADB87B2-F738-4990-9FB5-17CF96A6ABF0}"/>
                </a:ext>
              </a:extLst>
            </p:cNvPr>
            <p:cNvSpPr/>
            <p:nvPr/>
          </p:nvSpPr>
          <p:spPr>
            <a:xfrm>
              <a:off x="206947" y="4748049"/>
              <a:ext cx="45719" cy="12639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29DD9A0F-C1FE-4E19-8B50-01F1997B9472}"/>
                </a:ext>
              </a:extLst>
            </p:cNvPr>
            <p:cNvSpPr/>
            <p:nvPr/>
          </p:nvSpPr>
          <p:spPr>
            <a:xfrm>
              <a:off x="245873" y="4748049"/>
              <a:ext cx="1750847" cy="1263934"/>
            </a:xfrm>
            <a:prstGeom prst="rect">
              <a:avLst/>
            </a:prstGeom>
            <a:gradFill flip="none" rotWithShape="1">
              <a:gsLst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782C164E-36DE-4229-AAA3-94D9802ADDAE}"/>
                </a:ext>
              </a:extLst>
            </p:cNvPr>
            <p:cNvGrpSpPr/>
            <p:nvPr/>
          </p:nvGrpSpPr>
          <p:grpSpPr>
            <a:xfrm>
              <a:off x="648592" y="5334001"/>
              <a:ext cx="1404563" cy="413260"/>
              <a:chOff x="655332" y="5164881"/>
              <a:chExt cx="1404563" cy="321229"/>
            </a:xfrm>
          </p:grpSpPr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8E143633-2B55-4A34-94A7-2587C5E9D961}"/>
                  </a:ext>
                </a:extLst>
              </p:cNvPr>
              <p:cNvSpPr/>
              <p:nvPr/>
            </p:nvSpPr>
            <p:spPr>
              <a:xfrm>
                <a:off x="655332" y="5164881"/>
                <a:ext cx="1404563" cy="32122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chemeClr val="accent2">
                      <a:lumMod val="75000"/>
                    </a:schemeClr>
                  </a:gs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E7487F48-A178-4E10-AEC3-E9F8677CFEEC}"/>
                  </a:ext>
                </a:extLst>
              </p:cNvPr>
              <p:cNvSpPr/>
              <p:nvPr/>
            </p:nvSpPr>
            <p:spPr>
              <a:xfrm>
                <a:off x="678897" y="5188744"/>
                <a:ext cx="249791" cy="27384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2">
                      <a:lumMod val="75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9" name="四角形: 角を丸くする 138">
              <a:extLst>
                <a:ext uri="{FF2B5EF4-FFF2-40B4-BE49-F238E27FC236}">
                  <a16:creationId xmlns:a16="http://schemas.microsoft.com/office/drawing/2014/main" id="{6CE68193-F13F-4154-8BF0-1B1814871278}"/>
                </a:ext>
              </a:extLst>
            </p:cNvPr>
            <p:cNvSpPr/>
            <p:nvPr/>
          </p:nvSpPr>
          <p:spPr>
            <a:xfrm rot="14400000">
              <a:off x="221812" y="5194380"/>
              <a:ext cx="749478" cy="7029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A6EF36F2-461E-4287-9908-F85239AC8D65}"/>
                </a:ext>
              </a:extLst>
            </p:cNvPr>
            <p:cNvGrpSpPr/>
            <p:nvPr/>
          </p:nvGrpSpPr>
          <p:grpSpPr>
            <a:xfrm>
              <a:off x="360576" y="4884662"/>
              <a:ext cx="2139952" cy="620189"/>
              <a:chOff x="2541398" y="4884662"/>
              <a:chExt cx="2139952" cy="620189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9C7D1022-D977-4E4B-A00F-22A0CE481639}"/>
                  </a:ext>
                </a:extLst>
              </p:cNvPr>
              <p:cNvSpPr/>
              <p:nvPr/>
            </p:nvSpPr>
            <p:spPr>
              <a:xfrm flipH="1">
                <a:off x="2541398" y="4884662"/>
                <a:ext cx="2133486" cy="620189"/>
              </a:xfrm>
              <a:custGeom>
                <a:avLst/>
                <a:gdLst>
                  <a:gd name="connsiteX0" fmla="*/ 2133486 w 2133486"/>
                  <a:gd name="connsiteY0" fmla="*/ 0 h 620189"/>
                  <a:gd name="connsiteX1" fmla="*/ 2084521 w 2133486"/>
                  <a:gd name="connsiteY1" fmla="*/ 0 h 620189"/>
                  <a:gd name="connsiteX2" fmla="*/ 728887 w 2133486"/>
                  <a:gd name="connsiteY2" fmla="*/ 0 h 620189"/>
                  <a:gd name="connsiteX3" fmla="*/ 679922 w 2133486"/>
                  <a:gd name="connsiteY3" fmla="*/ 0 h 620189"/>
                  <a:gd name="connsiteX4" fmla="*/ 1355 w 2133486"/>
                  <a:gd name="connsiteY4" fmla="*/ 563618 h 620189"/>
                  <a:gd name="connsiteX5" fmla="*/ 0 w 2133486"/>
                  <a:gd name="connsiteY5" fmla="*/ 577327 h 620189"/>
                  <a:gd name="connsiteX6" fmla="*/ 48965 w 2133486"/>
                  <a:gd name="connsiteY6" fmla="*/ 577327 h 620189"/>
                  <a:gd name="connsiteX7" fmla="*/ 58814 w 2133486"/>
                  <a:gd name="connsiteY7" fmla="*/ 577327 h 620189"/>
                  <a:gd name="connsiteX8" fmla="*/ 50321 w 2133486"/>
                  <a:gd name="connsiteY8" fmla="*/ 606480 h 620189"/>
                  <a:gd name="connsiteX9" fmla="*/ 48965 w 2133486"/>
                  <a:gd name="connsiteY9" fmla="*/ 620189 h 620189"/>
                  <a:gd name="connsiteX10" fmla="*/ 1453564 w 2133486"/>
                  <a:gd name="connsiteY10" fmla="*/ 620189 h 620189"/>
                  <a:gd name="connsiteX11" fmla="*/ 1454920 w 2133486"/>
                  <a:gd name="connsiteY11" fmla="*/ 606480 h 620189"/>
                  <a:gd name="connsiteX12" fmla="*/ 2133486 w 2133486"/>
                  <a:gd name="connsiteY12" fmla="*/ 42862 h 620189"/>
                  <a:gd name="connsiteX0" fmla="*/ 2133486 w 2133486"/>
                  <a:gd name="connsiteY0" fmla="*/ 0 h 620189"/>
                  <a:gd name="connsiteX1" fmla="*/ 2084521 w 2133486"/>
                  <a:gd name="connsiteY1" fmla="*/ 0 h 620189"/>
                  <a:gd name="connsiteX2" fmla="*/ 728887 w 2133486"/>
                  <a:gd name="connsiteY2" fmla="*/ 0 h 620189"/>
                  <a:gd name="connsiteX3" fmla="*/ 679922 w 2133486"/>
                  <a:gd name="connsiteY3" fmla="*/ 0 h 620189"/>
                  <a:gd name="connsiteX4" fmla="*/ 1355 w 2133486"/>
                  <a:gd name="connsiteY4" fmla="*/ 563618 h 620189"/>
                  <a:gd name="connsiteX5" fmla="*/ 0 w 2133486"/>
                  <a:gd name="connsiteY5" fmla="*/ 577327 h 620189"/>
                  <a:gd name="connsiteX6" fmla="*/ 48965 w 2133486"/>
                  <a:gd name="connsiteY6" fmla="*/ 577327 h 620189"/>
                  <a:gd name="connsiteX7" fmla="*/ 58814 w 2133486"/>
                  <a:gd name="connsiteY7" fmla="*/ 577327 h 620189"/>
                  <a:gd name="connsiteX8" fmla="*/ 48965 w 2133486"/>
                  <a:gd name="connsiteY8" fmla="*/ 620189 h 620189"/>
                  <a:gd name="connsiteX9" fmla="*/ 1453564 w 2133486"/>
                  <a:gd name="connsiteY9" fmla="*/ 620189 h 620189"/>
                  <a:gd name="connsiteX10" fmla="*/ 1454920 w 2133486"/>
                  <a:gd name="connsiteY10" fmla="*/ 606480 h 620189"/>
                  <a:gd name="connsiteX11" fmla="*/ 2133486 w 2133486"/>
                  <a:gd name="connsiteY11" fmla="*/ 42862 h 620189"/>
                  <a:gd name="connsiteX12" fmla="*/ 2133486 w 2133486"/>
                  <a:gd name="connsiteY12" fmla="*/ 0 h 620189"/>
                  <a:gd name="connsiteX0" fmla="*/ 2133486 w 2133486"/>
                  <a:gd name="connsiteY0" fmla="*/ 0 h 620189"/>
                  <a:gd name="connsiteX1" fmla="*/ 2084521 w 2133486"/>
                  <a:gd name="connsiteY1" fmla="*/ 0 h 620189"/>
                  <a:gd name="connsiteX2" fmla="*/ 728887 w 2133486"/>
                  <a:gd name="connsiteY2" fmla="*/ 0 h 620189"/>
                  <a:gd name="connsiteX3" fmla="*/ 679922 w 2133486"/>
                  <a:gd name="connsiteY3" fmla="*/ 0 h 620189"/>
                  <a:gd name="connsiteX4" fmla="*/ 1355 w 2133486"/>
                  <a:gd name="connsiteY4" fmla="*/ 563618 h 620189"/>
                  <a:gd name="connsiteX5" fmla="*/ 0 w 2133486"/>
                  <a:gd name="connsiteY5" fmla="*/ 577327 h 620189"/>
                  <a:gd name="connsiteX6" fmla="*/ 48965 w 2133486"/>
                  <a:gd name="connsiteY6" fmla="*/ 577327 h 620189"/>
                  <a:gd name="connsiteX7" fmla="*/ 48965 w 2133486"/>
                  <a:gd name="connsiteY7" fmla="*/ 620189 h 620189"/>
                  <a:gd name="connsiteX8" fmla="*/ 1453564 w 2133486"/>
                  <a:gd name="connsiteY8" fmla="*/ 620189 h 620189"/>
                  <a:gd name="connsiteX9" fmla="*/ 1454920 w 2133486"/>
                  <a:gd name="connsiteY9" fmla="*/ 606480 h 620189"/>
                  <a:gd name="connsiteX10" fmla="*/ 2133486 w 2133486"/>
                  <a:gd name="connsiteY10" fmla="*/ 42862 h 620189"/>
                  <a:gd name="connsiteX11" fmla="*/ 2133486 w 2133486"/>
                  <a:gd name="connsiteY11" fmla="*/ 0 h 620189"/>
                  <a:gd name="connsiteX0" fmla="*/ 2133486 w 2133486"/>
                  <a:gd name="connsiteY0" fmla="*/ 0 h 620189"/>
                  <a:gd name="connsiteX1" fmla="*/ 2084521 w 2133486"/>
                  <a:gd name="connsiteY1" fmla="*/ 0 h 620189"/>
                  <a:gd name="connsiteX2" fmla="*/ 728887 w 2133486"/>
                  <a:gd name="connsiteY2" fmla="*/ 0 h 620189"/>
                  <a:gd name="connsiteX3" fmla="*/ 679922 w 2133486"/>
                  <a:gd name="connsiteY3" fmla="*/ 0 h 620189"/>
                  <a:gd name="connsiteX4" fmla="*/ 1355 w 2133486"/>
                  <a:gd name="connsiteY4" fmla="*/ 563618 h 620189"/>
                  <a:gd name="connsiteX5" fmla="*/ 0 w 2133486"/>
                  <a:gd name="connsiteY5" fmla="*/ 577327 h 620189"/>
                  <a:gd name="connsiteX6" fmla="*/ 48965 w 2133486"/>
                  <a:gd name="connsiteY6" fmla="*/ 620189 h 620189"/>
                  <a:gd name="connsiteX7" fmla="*/ 1453564 w 2133486"/>
                  <a:gd name="connsiteY7" fmla="*/ 620189 h 620189"/>
                  <a:gd name="connsiteX8" fmla="*/ 1454920 w 2133486"/>
                  <a:gd name="connsiteY8" fmla="*/ 606480 h 620189"/>
                  <a:gd name="connsiteX9" fmla="*/ 2133486 w 2133486"/>
                  <a:gd name="connsiteY9" fmla="*/ 42862 h 620189"/>
                  <a:gd name="connsiteX10" fmla="*/ 2133486 w 2133486"/>
                  <a:gd name="connsiteY10" fmla="*/ 0 h 62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33486" h="620189">
                    <a:moveTo>
                      <a:pt x="2133486" y="0"/>
                    </a:moveTo>
                    <a:lnTo>
                      <a:pt x="2084521" y="0"/>
                    </a:lnTo>
                    <a:lnTo>
                      <a:pt x="728887" y="0"/>
                    </a:lnTo>
                    <a:lnTo>
                      <a:pt x="679922" y="0"/>
                    </a:lnTo>
                    <a:cubicBezTo>
                      <a:pt x="345084" y="0"/>
                      <a:pt x="65916" y="242001"/>
                      <a:pt x="1355" y="563618"/>
                    </a:cubicBezTo>
                    <a:lnTo>
                      <a:pt x="0" y="577327"/>
                    </a:lnTo>
                    <a:lnTo>
                      <a:pt x="48965" y="620189"/>
                    </a:lnTo>
                    <a:lnTo>
                      <a:pt x="1453564" y="620189"/>
                    </a:lnTo>
                    <a:lnTo>
                      <a:pt x="1454920" y="606480"/>
                    </a:lnTo>
                    <a:cubicBezTo>
                      <a:pt x="1519480" y="284863"/>
                      <a:pt x="1798648" y="42862"/>
                      <a:pt x="2133486" y="42862"/>
                    </a:cubicBezTo>
                    <a:lnTo>
                      <a:pt x="2133486" y="0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>
                      <a:lumMod val="8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7231D28A-78CB-4DD2-9480-7F83C6526B3C}"/>
                  </a:ext>
                </a:extLst>
              </p:cNvPr>
              <p:cNvSpPr/>
              <p:nvPr/>
            </p:nvSpPr>
            <p:spPr>
              <a:xfrm flipH="1">
                <a:off x="2606667" y="4884662"/>
                <a:ext cx="2074683" cy="577327"/>
              </a:xfrm>
              <a:custGeom>
                <a:avLst/>
                <a:gdLst>
                  <a:gd name="connsiteX0" fmla="*/ 2074683 w 2074683"/>
                  <a:gd name="connsiteY0" fmla="*/ 0 h 577327"/>
                  <a:gd name="connsiteX1" fmla="*/ 679922 w 2074683"/>
                  <a:gd name="connsiteY1" fmla="*/ 0 h 577327"/>
                  <a:gd name="connsiteX2" fmla="*/ 1356 w 2074683"/>
                  <a:gd name="connsiteY2" fmla="*/ 563618 h 577327"/>
                  <a:gd name="connsiteX3" fmla="*/ 0 w 2074683"/>
                  <a:gd name="connsiteY3" fmla="*/ 577327 h 577327"/>
                  <a:gd name="connsiteX4" fmla="*/ 1404599 w 2074683"/>
                  <a:gd name="connsiteY4" fmla="*/ 577327 h 577327"/>
                  <a:gd name="connsiteX5" fmla="*/ 1405955 w 2074683"/>
                  <a:gd name="connsiteY5" fmla="*/ 563618 h 577327"/>
                  <a:gd name="connsiteX6" fmla="*/ 1961877 w 2074683"/>
                  <a:gd name="connsiteY6" fmla="*/ 11027 h 577327"/>
                  <a:gd name="connsiteX7" fmla="*/ 2074683 w 2074683"/>
                  <a:gd name="connsiteY7" fmla="*/ 885 h 577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74683" h="577327">
                    <a:moveTo>
                      <a:pt x="2074683" y="0"/>
                    </a:moveTo>
                    <a:lnTo>
                      <a:pt x="679922" y="0"/>
                    </a:lnTo>
                    <a:cubicBezTo>
                      <a:pt x="345084" y="0"/>
                      <a:pt x="65916" y="242001"/>
                      <a:pt x="1356" y="563618"/>
                    </a:cubicBezTo>
                    <a:lnTo>
                      <a:pt x="0" y="577327"/>
                    </a:lnTo>
                    <a:lnTo>
                      <a:pt x="1404599" y="577327"/>
                    </a:lnTo>
                    <a:lnTo>
                      <a:pt x="1405955" y="563618"/>
                    </a:lnTo>
                    <a:cubicBezTo>
                      <a:pt x="1462445" y="282203"/>
                      <a:pt x="1683244" y="61744"/>
                      <a:pt x="1961877" y="11027"/>
                    </a:cubicBezTo>
                    <a:lnTo>
                      <a:pt x="2074683" y="88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accent1">
                      <a:lumMod val="5000"/>
                      <a:lumOff val="9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1" name="四角形: 上の 2 つの角を丸める 10">
              <a:extLst>
                <a:ext uri="{FF2B5EF4-FFF2-40B4-BE49-F238E27FC236}">
                  <a16:creationId xmlns:a16="http://schemas.microsoft.com/office/drawing/2014/main" id="{E61BB511-41F4-4A87-9654-EB031038BEDC}"/>
                </a:ext>
              </a:extLst>
            </p:cNvPr>
            <p:cNvSpPr/>
            <p:nvPr/>
          </p:nvSpPr>
          <p:spPr>
            <a:xfrm rot="5400000">
              <a:off x="797166" y="5437580"/>
              <a:ext cx="79200" cy="162554"/>
            </a:xfrm>
            <a:custGeom>
              <a:avLst/>
              <a:gdLst>
                <a:gd name="connsiteX0" fmla="*/ 39600 w 79199"/>
                <a:gd name="connsiteY0" fmla="*/ 0 h 416488"/>
                <a:gd name="connsiteX1" fmla="*/ 39600 w 79199"/>
                <a:gd name="connsiteY1" fmla="*/ 0 h 416488"/>
                <a:gd name="connsiteX2" fmla="*/ 79200 w 79199"/>
                <a:gd name="connsiteY2" fmla="*/ 39600 h 416488"/>
                <a:gd name="connsiteX3" fmla="*/ 79199 w 79199"/>
                <a:gd name="connsiteY3" fmla="*/ 416488 h 416488"/>
                <a:gd name="connsiteX4" fmla="*/ 79199 w 79199"/>
                <a:gd name="connsiteY4" fmla="*/ 416488 h 416488"/>
                <a:gd name="connsiteX5" fmla="*/ 0 w 79199"/>
                <a:gd name="connsiteY5" fmla="*/ 416488 h 416488"/>
                <a:gd name="connsiteX6" fmla="*/ 0 w 79199"/>
                <a:gd name="connsiteY6" fmla="*/ 416488 h 416488"/>
                <a:gd name="connsiteX7" fmla="*/ 0 w 79199"/>
                <a:gd name="connsiteY7" fmla="*/ 39600 h 416488"/>
                <a:gd name="connsiteX8" fmla="*/ 39600 w 79199"/>
                <a:gd name="connsiteY8" fmla="*/ 0 h 416488"/>
                <a:gd name="connsiteX0" fmla="*/ 39600 w 79200"/>
                <a:gd name="connsiteY0" fmla="*/ 0 h 419099"/>
                <a:gd name="connsiteX1" fmla="*/ 39600 w 79200"/>
                <a:gd name="connsiteY1" fmla="*/ 0 h 419099"/>
                <a:gd name="connsiteX2" fmla="*/ 79200 w 79200"/>
                <a:gd name="connsiteY2" fmla="*/ 39600 h 419099"/>
                <a:gd name="connsiteX3" fmla="*/ 79199 w 79200"/>
                <a:gd name="connsiteY3" fmla="*/ 416488 h 419099"/>
                <a:gd name="connsiteX4" fmla="*/ 79199 w 79200"/>
                <a:gd name="connsiteY4" fmla="*/ 416488 h 419099"/>
                <a:gd name="connsiteX5" fmla="*/ 30957 w 79200"/>
                <a:gd name="connsiteY5" fmla="*/ 419099 h 419099"/>
                <a:gd name="connsiteX6" fmla="*/ 0 w 79200"/>
                <a:gd name="connsiteY6" fmla="*/ 416488 h 419099"/>
                <a:gd name="connsiteX7" fmla="*/ 0 w 79200"/>
                <a:gd name="connsiteY7" fmla="*/ 416488 h 419099"/>
                <a:gd name="connsiteX8" fmla="*/ 0 w 79200"/>
                <a:gd name="connsiteY8" fmla="*/ 39600 h 419099"/>
                <a:gd name="connsiteX9" fmla="*/ 39600 w 79200"/>
                <a:gd name="connsiteY9" fmla="*/ 0 h 419099"/>
                <a:gd name="connsiteX0" fmla="*/ 30957 w 122397"/>
                <a:gd name="connsiteY0" fmla="*/ 419099 h 510539"/>
                <a:gd name="connsiteX1" fmla="*/ 0 w 122397"/>
                <a:gd name="connsiteY1" fmla="*/ 416488 h 510539"/>
                <a:gd name="connsiteX2" fmla="*/ 0 w 122397"/>
                <a:gd name="connsiteY2" fmla="*/ 416488 h 510539"/>
                <a:gd name="connsiteX3" fmla="*/ 0 w 122397"/>
                <a:gd name="connsiteY3" fmla="*/ 39600 h 510539"/>
                <a:gd name="connsiteX4" fmla="*/ 39600 w 122397"/>
                <a:gd name="connsiteY4" fmla="*/ 0 h 510539"/>
                <a:gd name="connsiteX5" fmla="*/ 39600 w 122397"/>
                <a:gd name="connsiteY5" fmla="*/ 0 h 510539"/>
                <a:gd name="connsiteX6" fmla="*/ 79200 w 122397"/>
                <a:gd name="connsiteY6" fmla="*/ 39600 h 510539"/>
                <a:gd name="connsiteX7" fmla="*/ 79199 w 122397"/>
                <a:gd name="connsiteY7" fmla="*/ 416488 h 510539"/>
                <a:gd name="connsiteX8" fmla="*/ 79199 w 122397"/>
                <a:gd name="connsiteY8" fmla="*/ 416488 h 510539"/>
                <a:gd name="connsiteX9" fmla="*/ 122397 w 122397"/>
                <a:gd name="connsiteY9" fmla="*/ 510539 h 510539"/>
                <a:gd name="connsiteX0" fmla="*/ 30957 w 79200"/>
                <a:gd name="connsiteY0" fmla="*/ 419099 h 419099"/>
                <a:gd name="connsiteX1" fmla="*/ 0 w 79200"/>
                <a:gd name="connsiteY1" fmla="*/ 416488 h 419099"/>
                <a:gd name="connsiteX2" fmla="*/ 0 w 79200"/>
                <a:gd name="connsiteY2" fmla="*/ 416488 h 419099"/>
                <a:gd name="connsiteX3" fmla="*/ 0 w 79200"/>
                <a:gd name="connsiteY3" fmla="*/ 39600 h 419099"/>
                <a:gd name="connsiteX4" fmla="*/ 39600 w 79200"/>
                <a:gd name="connsiteY4" fmla="*/ 0 h 419099"/>
                <a:gd name="connsiteX5" fmla="*/ 39600 w 79200"/>
                <a:gd name="connsiteY5" fmla="*/ 0 h 419099"/>
                <a:gd name="connsiteX6" fmla="*/ 79200 w 79200"/>
                <a:gd name="connsiteY6" fmla="*/ 39600 h 419099"/>
                <a:gd name="connsiteX7" fmla="*/ 79199 w 79200"/>
                <a:gd name="connsiteY7" fmla="*/ 416488 h 419099"/>
                <a:gd name="connsiteX8" fmla="*/ 79199 w 79200"/>
                <a:gd name="connsiteY8" fmla="*/ 416488 h 419099"/>
                <a:gd name="connsiteX0" fmla="*/ 0 w 79200"/>
                <a:gd name="connsiteY0" fmla="*/ 416488 h 416488"/>
                <a:gd name="connsiteX1" fmla="*/ 0 w 79200"/>
                <a:gd name="connsiteY1" fmla="*/ 416488 h 416488"/>
                <a:gd name="connsiteX2" fmla="*/ 0 w 79200"/>
                <a:gd name="connsiteY2" fmla="*/ 39600 h 416488"/>
                <a:gd name="connsiteX3" fmla="*/ 39600 w 79200"/>
                <a:gd name="connsiteY3" fmla="*/ 0 h 416488"/>
                <a:gd name="connsiteX4" fmla="*/ 39600 w 79200"/>
                <a:gd name="connsiteY4" fmla="*/ 0 h 416488"/>
                <a:gd name="connsiteX5" fmla="*/ 79200 w 79200"/>
                <a:gd name="connsiteY5" fmla="*/ 39600 h 416488"/>
                <a:gd name="connsiteX6" fmla="*/ 79199 w 79200"/>
                <a:gd name="connsiteY6" fmla="*/ 416488 h 416488"/>
                <a:gd name="connsiteX7" fmla="*/ 79199 w 79200"/>
                <a:gd name="connsiteY7" fmla="*/ 416488 h 416488"/>
                <a:gd name="connsiteX0" fmla="*/ 0 w 79200"/>
                <a:gd name="connsiteY0" fmla="*/ 416488 h 416488"/>
                <a:gd name="connsiteX1" fmla="*/ 0 w 79200"/>
                <a:gd name="connsiteY1" fmla="*/ 324973 h 416488"/>
                <a:gd name="connsiteX2" fmla="*/ 0 w 79200"/>
                <a:gd name="connsiteY2" fmla="*/ 39600 h 416488"/>
                <a:gd name="connsiteX3" fmla="*/ 39600 w 79200"/>
                <a:gd name="connsiteY3" fmla="*/ 0 h 416488"/>
                <a:gd name="connsiteX4" fmla="*/ 39600 w 79200"/>
                <a:gd name="connsiteY4" fmla="*/ 0 h 416488"/>
                <a:gd name="connsiteX5" fmla="*/ 79200 w 79200"/>
                <a:gd name="connsiteY5" fmla="*/ 39600 h 416488"/>
                <a:gd name="connsiteX6" fmla="*/ 79199 w 79200"/>
                <a:gd name="connsiteY6" fmla="*/ 416488 h 416488"/>
                <a:gd name="connsiteX7" fmla="*/ 79199 w 79200"/>
                <a:gd name="connsiteY7" fmla="*/ 416488 h 416488"/>
                <a:gd name="connsiteX0" fmla="*/ 0 w 79200"/>
                <a:gd name="connsiteY0" fmla="*/ 324973 h 416488"/>
                <a:gd name="connsiteX1" fmla="*/ 0 w 79200"/>
                <a:gd name="connsiteY1" fmla="*/ 39600 h 416488"/>
                <a:gd name="connsiteX2" fmla="*/ 39600 w 79200"/>
                <a:gd name="connsiteY2" fmla="*/ 0 h 416488"/>
                <a:gd name="connsiteX3" fmla="*/ 39600 w 79200"/>
                <a:gd name="connsiteY3" fmla="*/ 0 h 416488"/>
                <a:gd name="connsiteX4" fmla="*/ 79200 w 79200"/>
                <a:gd name="connsiteY4" fmla="*/ 39600 h 416488"/>
                <a:gd name="connsiteX5" fmla="*/ 79199 w 79200"/>
                <a:gd name="connsiteY5" fmla="*/ 416488 h 416488"/>
                <a:gd name="connsiteX6" fmla="*/ 79199 w 79200"/>
                <a:gd name="connsiteY6" fmla="*/ 416488 h 416488"/>
                <a:gd name="connsiteX0" fmla="*/ 0 w 79200"/>
                <a:gd name="connsiteY0" fmla="*/ 355478 h 416488"/>
                <a:gd name="connsiteX1" fmla="*/ 0 w 79200"/>
                <a:gd name="connsiteY1" fmla="*/ 39600 h 416488"/>
                <a:gd name="connsiteX2" fmla="*/ 39600 w 79200"/>
                <a:gd name="connsiteY2" fmla="*/ 0 h 416488"/>
                <a:gd name="connsiteX3" fmla="*/ 39600 w 79200"/>
                <a:gd name="connsiteY3" fmla="*/ 0 h 416488"/>
                <a:gd name="connsiteX4" fmla="*/ 79200 w 79200"/>
                <a:gd name="connsiteY4" fmla="*/ 39600 h 416488"/>
                <a:gd name="connsiteX5" fmla="*/ 79199 w 79200"/>
                <a:gd name="connsiteY5" fmla="*/ 416488 h 416488"/>
                <a:gd name="connsiteX6" fmla="*/ 79199 w 79200"/>
                <a:gd name="connsiteY6" fmla="*/ 416488 h 416488"/>
                <a:gd name="connsiteX0" fmla="*/ 0 w 79200"/>
                <a:gd name="connsiteY0" fmla="*/ 355478 h 416488"/>
                <a:gd name="connsiteX1" fmla="*/ 0 w 79200"/>
                <a:gd name="connsiteY1" fmla="*/ 39600 h 416488"/>
                <a:gd name="connsiteX2" fmla="*/ 39600 w 79200"/>
                <a:gd name="connsiteY2" fmla="*/ 0 h 416488"/>
                <a:gd name="connsiteX3" fmla="*/ 39600 w 79200"/>
                <a:gd name="connsiteY3" fmla="*/ 0 h 416488"/>
                <a:gd name="connsiteX4" fmla="*/ 79200 w 79200"/>
                <a:gd name="connsiteY4" fmla="*/ 39600 h 416488"/>
                <a:gd name="connsiteX5" fmla="*/ 79199 w 79200"/>
                <a:gd name="connsiteY5" fmla="*/ 416488 h 416488"/>
                <a:gd name="connsiteX6" fmla="*/ 79199 w 79200"/>
                <a:gd name="connsiteY6" fmla="*/ 416488 h 41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200" h="416488">
                  <a:moveTo>
                    <a:pt x="0" y="355478"/>
                  </a:moveTo>
                  <a:lnTo>
                    <a:pt x="0" y="39600"/>
                  </a:lnTo>
                  <a:cubicBezTo>
                    <a:pt x="0" y="17730"/>
                    <a:pt x="17730" y="0"/>
                    <a:pt x="39600" y="0"/>
                  </a:cubicBezTo>
                  <a:lnTo>
                    <a:pt x="39600" y="0"/>
                  </a:lnTo>
                  <a:cubicBezTo>
                    <a:pt x="61470" y="0"/>
                    <a:pt x="79200" y="17730"/>
                    <a:pt x="79200" y="39600"/>
                  </a:cubicBezTo>
                  <a:cubicBezTo>
                    <a:pt x="79200" y="165229"/>
                    <a:pt x="79199" y="290859"/>
                    <a:pt x="79199" y="416488"/>
                  </a:cubicBezTo>
                  <a:lnTo>
                    <a:pt x="79199" y="416488"/>
                  </a:lnTo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D8F8D816-80ED-4D58-A29D-6EE16AB5308B}"/>
              </a:ext>
            </a:extLst>
          </p:cNvPr>
          <p:cNvGrpSpPr/>
          <p:nvPr/>
        </p:nvGrpSpPr>
        <p:grpSpPr>
          <a:xfrm>
            <a:off x="6760194" y="4363717"/>
            <a:ext cx="2482280" cy="1618040"/>
            <a:chOff x="5027806" y="4748049"/>
            <a:chExt cx="2293581" cy="1495038"/>
          </a:xfrm>
        </p:grpSpPr>
        <p:sp>
          <p:nvSpPr>
            <p:cNvPr id="147" name="正方形/長方形 146">
              <a:extLst>
                <a:ext uri="{FF2B5EF4-FFF2-40B4-BE49-F238E27FC236}">
                  <a16:creationId xmlns:a16="http://schemas.microsoft.com/office/drawing/2014/main" id="{5843361D-339F-4861-9458-53D76CE314C4}"/>
                </a:ext>
              </a:extLst>
            </p:cNvPr>
            <p:cNvSpPr/>
            <p:nvPr/>
          </p:nvSpPr>
          <p:spPr>
            <a:xfrm>
              <a:off x="5027806" y="4748049"/>
              <a:ext cx="45719" cy="12639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正方形/長方形 147">
              <a:extLst>
                <a:ext uri="{FF2B5EF4-FFF2-40B4-BE49-F238E27FC236}">
                  <a16:creationId xmlns:a16="http://schemas.microsoft.com/office/drawing/2014/main" id="{AB58CB63-9E08-4BAE-ABD0-AF2462A59D91}"/>
                </a:ext>
              </a:extLst>
            </p:cNvPr>
            <p:cNvSpPr/>
            <p:nvPr/>
          </p:nvSpPr>
          <p:spPr>
            <a:xfrm>
              <a:off x="5066732" y="4748049"/>
              <a:ext cx="1750847" cy="1263934"/>
            </a:xfrm>
            <a:prstGeom prst="rect">
              <a:avLst/>
            </a:prstGeom>
            <a:gradFill flip="none" rotWithShape="1">
              <a:gsLst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B403E121-57D6-460D-B4F3-0FA2A453B325}"/>
                </a:ext>
              </a:extLst>
            </p:cNvPr>
            <p:cNvGrpSpPr/>
            <p:nvPr/>
          </p:nvGrpSpPr>
          <p:grpSpPr>
            <a:xfrm>
              <a:off x="5255368" y="4919958"/>
              <a:ext cx="1963213" cy="1323129"/>
              <a:chOff x="5039156" y="3160207"/>
              <a:chExt cx="1963213" cy="1323129"/>
            </a:xfrm>
          </p:grpSpPr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CDC14C60-6C7C-45E6-AAD6-E485CCE9C06C}"/>
                  </a:ext>
                </a:extLst>
              </p:cNvPr>
              <p:cNvGrpSpPr/>
              <p:nvPr/>
            </p:nvGrpSpPr>
            <p:grpSpPr>
              <a:xfrm rot="16200000">
                <a:off x="5324421" y="2874942"/>
                <a:ext cx="1323129" cy="1893660"/>
                <a:chOff x="1348956" y="857160"/>
                <a:chExt cx="2430564" cy="3478620"/>
              </a:xfrm>
            </p:grpSpPr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34815BFD-E904-49BC-89AB-6E18596C9F68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69FD778B-A105-45BD-BB7F-6B4F667C683D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C0FDBBAE-9397-4CC3-AB6C-FD635A2BE888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5A5B2ED0-AD8B-4409-84DF-90F6CB1D9D10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499507F1-5030-43B7-BC3D-F56EF2153B4B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7" name="二等辺三角形 156">
                <a:extLst>
                  <a:ext uri="{FF2B5EF4-FFF2-40B4-BE49-F238E27FC236}">
                    <a16:creationId xmlns:a16="http://schemas.microsoft.com/office/drawing/2014/main" id="{520CDDD5-B788-4F9B-870E-CAAF669EED80}"/>
                  </a:ext>
                </a:extLst>
              </p:cNvPr>
              <p:cNvSpPr/>
              <p:nvPr/>
            </p:nvSpPr>
            <p:spPr>
              <a:xfrm rot="10800000">
                <a:off x="5702499" y="3676974"/>
                <a:ext cx="1259068" cy="547549"/>
              </a:xfrm>
              <a:prstGeom prst="triangle">
                <a:avLst>
                  <a:gd name="adj" fmla="val 28249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C3EC588A-CF66-4C71-A542-B7FE8EC56150}"/>
                  </a:ext>
                </a:extLst>
              </p:cNvPr>
              <p:cNvGrpSpPr/>
              <p:nvPr/>
            </p:nvGrpSpPr>
            <p:grpSpPr>
              <a:xfrm>
                <a:off x="5733776" y="3640664"/>
                <a:ext cx="1268593" cy="582474"/>
                <a:chOff x="3932641" y="5516573"/>
                <a:chExt cx="1268593" cy="582474"/>
              </a:xfrm>
            </p:grpSpPr>
            <p:sp>
              <p:nvSpPr>
                <p:cNvPr id="159" name="二等辺三角形 158">
                  <a:extLst>
                    <a:ext uri="{FF2B5EF4-FFF2-40B4-BE49-F238E27FC236}">
                      <a16:creationId xmlns:a16="http://schemas.microsoft.com/office/drawing/2014/main" id="{0486BB16-1E23-4B19-9E76-FB68B4DD5067}"/>
                    </a:ext>
                  </a:extLst>
                </p:cNvPr>
                <p:cNvSpPr/>
                <p:nvPr/>
              </p:nvSpPr>
              <p:spPr>
                <a:xfrm rot="10800000">
                  <a:off x="3932641" y="5516573"/>
                  <a:ext cx="1259068" cy="547549"/>
                </a:xfrm>
                <a:prstGeom prst="triangle">
                  <a:avLst>
                    <a:gd name="adj" fmla="val 28249"/>
                  </a:avLst>
                </a:prstGeom>
                <a:gradFill flip="none" rotWithShape="1">
                  <a:gsLst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ABC3C279-E6D9-4AB6-8A11-2A9DA8F9E14A}"/>
                    </a:ext>
                  </a:extLst>
                </p:cNvPr>
                <p:cNvSpPr/>
                <p:nvPr/>
              </p:nvSpPr>
              <p:spPr>
                <a:xfrm rot="10800000">
                  <a:off x="3942166" y="5551498"/>
                  <a:ext cx="1259068" cy="547549"/>
                </a:xfrm>
                <a:custGeom>
                  <a:avLst/>
                  <a:gdLst>
                    <a:gd name="connsiteX0" fmla="*/ 1259068 w 1259068"/>
                    <a:gd name="connsiteY0" fmla="*/ 547549 h 547549"/>
                    <a:gd name="connsiteX1" fmla="*/ 1195255 w 1259068"/>
                    <a:gd name="connsiteY1" fmla="*/ 547549 h 547549"/>
                    <a:gd name="connsiteX2" fmla="*/ 365199 w 1259068"/>
                    <a:gd name="connsiteY2" fmla="*/ 44450 h 547549"/>
                    <a:gd name="connsiteX3" fmla="*/ 38399 w 1259068"/>
                    <a:gd name="connsiteY3" fmla="*/ 547549 h 547549"/>
                    <a:gd name="connsiteX4" fmla="*/ 0 w 1259068"/>
                    <a:gd name="connsiteY4" fmla="*/ 547549 h 547549"/>
                    <a:gd name="connsiteX5" fmla="*/ 355674 w 1259068"/>
                    <a:gd name="connsiteY5" fmla="*/ 0 h 547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9068" h="547549">
                      <a:moveTo>
                        <a:pt x="1259068" y="547549"/>
                      </a:moveTo>
                      <a:lnTo>
                        <a:pt x="1195255" y="547549"/>
                      </a:lnTo>
                      <a:lnTo>
                        <a:pt x="365199" y="44450"/>
                      </a:lnTo>
                      <a:lnTo>
                        <a:pt x="38399" y="547549"/>
                      </a:lnTo>
                      <a:lnTo>
                        <a:pt x="0" y="547549"/>
                      </a:lnTo>
                      <a:lnTo>
                        <a:pt x="355674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FD7C590B-08BA-42DF-A086-D516FCDD512C}"/>
                </a:ext>
              </a:extLst>
            </p:cNvPr>
            <p:cNvGrpSpPr/>
            <p:nvPr/>
          </p:nvGrpSpPr>
          <p:grpSpPr>
            <a:xfrm>
              <a:off x="5181435" y="4854789"/>
              <a:ext cx="2139952" cy="749478"/>
              <a:chOff x="5181435" y="4854789"/>
              <a:chExt cx="2139952" cy="749478"/>
            </a:xfrm>
          </p:grpSpPr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54F1DF1D-3B24-4B08-9C93-D87B1D3284CC}"/>
                  </a:ext>
                </a:extLst>
              </p:cNvPr>
              <p:cNvSpPr/>
              <p:nvPr/>
            </p:nvSpPr>
            <p:spPr>
              <a:xfrm rot="14400000">
                <a:off x="5042671" y="5194380"/>
                <a:ext cx="749478" cy="7029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accent1">
                      <a:lumMod val="5000"/>
                      <a:lumOff val="9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594E6B75-8504-4ADC-82F7-E5D4A645B924}"/>
                  </a:ext>
                </a:extLst>
              </p:cNvPr>
              <p:cNvGrpSpPr/>
              <p:nvPr/>
            </p:nvGrpSpPr>
            <p:grpSpPr>
              <a:xfrm>
                <a:off x="5181435" y="4884662"/>
                <a:ext cx="2139952" cy="620189"/>
                <a:chOff x="2541398" y="4884662"/>
                <a:chExt cx="2139952" cy="620189"/>
              </a:xfrm>
            </p:grpSpPr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EC157D7E-C352-41CA-9866-54F61DD7077D}"/>
                    </a:ext>
                  </a:extLst>
                </p:cNvPr>
                <p:cNvSpPr/>
                <p:nvPr/>
              </p:nvSpPr>
              <p:spPr>
                <a:xfrm flipH="1">
                  <a:off x="2541398" y="4884662"/>
                  <a:ext cx="2133486" cy="620189"/>
                </a:xfrm>
                <a:custGeom>
                  <a:avLst/>
                  <a:gdLst>
                    <a:gd name="connsiteX0" fmla="*/ 2133486 w 2133486"/>
                    <a:gd name="connsiteY0" fmla="*/ 0 h 620189"/>
                    <a:gd name="connsiteX1" fmla="*/ 2084521 w 2133486"/>
                    <a:gd name="connsiteY1" fmla="*/ 0 h 620189"/>
                    <a:gd name="connsiteX2" fmla="*/ 728887 w 2133486"/>
                    <a:gd name="connsiteY2" fmla="*/ 0 h 620189"/>
                    <a:gd name="connsiteX3" fmla="*/ 679922 w 2133486"/>
                    <a:gd name="connsiteY3" fmla="*/ 0 h 620189"/>
                    <a:gd name="connsiteX4" fmla="*/ 1355 w 2133486"/>
                    <a:gd name="connsiteY4" fmla="*/ 563618 h 620189"/>
                    <a:gd name="connsiteX5" fmla="*/ 0 w 2133486"/>
                    <a:gd name="connsiteY5" fmla="*/ 577327 h 620189"/>
                    <a:gd name="connsiteX6" fmla="*/ 48965 w 2133486"/>
                    <a:gd name="connsiteY6" fmla="*/ 577327 h 620189"/>
                    <a:gd name="connsiteX7" fmla="*/ 58814 w 2133486"/>
                    <a:gd name="connsiteY7" fmla="*/ 577327 h 620189"/>
                    <a:gd name="connsiteX8" fmla="*/ 50321 w 2133486"/>
                    <a:gd name="connsiteY8" fmla="*/ 606480 h 620189"/>
                    <a:gd name="connsiteX9" fmla="*/ 48965 w 2133486"/>
                    <a:gd name="connsiteY9" fmla="*/ 620189 h 620189"/>
                    <a:gd name="connsiteX10" fmla="*/ 1453564 w 2133486"/>
                    <a:gd name="connsiteY10" fmla="*/ 620189 h 620189"/>
                    <a:gd name="connsiteX11" fmla="*/ 1454920 w 2133486"/>
                    <a:gd name="connsiteY11" fmla="*/ 606480 h 620189"/>
                    <a:gd name="connsiteX12" fmla="*/ 2133486 w 2133486"/>
                    <a:gd name="connsiteY12" fmla="*/ 42862 h 620189"/>
                    <a:gd name="connsiteX0" fmla="*/ 2133486 w 2133486"/>
                    <a:gd name="connsiteY0" fmla="*/ 0 h 620189"/>
                    <a:gd name="connsiteX1" fmla="*/ 2084521 w 2133486"/>
                    <a:gd name="connsiteY1" fmla="*/ 0 h 620189"/>
                    <a:gd name="connsiteX2" fmla="*/ 728887 w 2133486"/>
                    <a:gd name="connsiteY2" fmla="*/ 0 h 620189"/>
                    <a:gd name="connsiteX3" fmla="*/ 679922 w 2133486"/>
                    <a:gd name="connsiteY3" fmla="*/ 0 h 620189"/>
                    <a:gd name="connsiteX4" fmla="*/ 1355 w 2133486"/>
                    <a:gd name="connsiteY4" fmla="*/ 563618 h 620189"/>
                    <a:gd name="connsiteX5" fmla="*/ 0 w 2133486"/>
                    <a:gd name="connsiteY5" fmla="*/ 577327 h 620189"/>
                    <a:gd name="connsiteX6" fmla="*/ 48965 w 2133486"/>
                    <a:gd name="connsiteY6" fmla="*/ 577327 h 620189"/>
                    <a:gd name="connsiteX7" fmla="*/ 58814 w 2133486"/>
                    <a:gd name="connsiteY7" fmla="*/ 577327 h 620189"/>
                    <a:gd name="connsiteX8" fmla="*/ 48965 w 2133486"/>
                    <a:gd name="connsiteY8" fmla="*/ 620189 h 620189"/>
                    <a:gd name="connsiteX9" fmla="*/ 1453564 w 2133486"/>
                    <a:gd name="connsiteY9" fmla="*/ 620189 h 620189"/>
                    <a:gd name="connsiteX10" fmla="*/ 1454920 w 2133486"/>
                    <a:gd name="connsiteY10" fmla="*/ 606480 h 620189"/>
                    <a:gd name="connsiteX11" fmla="*/ 2133486 w 2133486"/>
                    <a:gd name="connsiteY11" fmla="*/ 42862 h 620189"/>
                    <a:gd name="connsiteX12" fmla="*/ 2133486 w 2133486"/>
                    <a:gd name="connsiteY12" fmla="*/ 0 h 620189"/>
                    <a:gd name="connsiteX0" fmla="*/ 2133486 w 2133486"/>
                    <a:gd name="connsiteY0" fmla="*/ 0 h 620189"/>
                    <a:gd name="connsiteX1" fmla="*/ 2084521 w 2133486"/>
                    <a:gd name="connsiteY1" fmla="*/ 0 h 620189"/>
                    <a:gd name="connsiteX2" fmla="*/ 728887 w 2133486"/>
                    <a:gd name="connsiteY2" fmla="*/ 0 h 620189"/>
                    <a:gd name="connsiteX3" fmla="*/ 679922 w 2133486"/>
                    <a:gd name="connsiteY3" fmla="*/ 0 h 620189"/>
                    <a:gd name="connsiteX4" fmla="*/ 1355 w 2133486"/>
                    <a:gd name="connsiteY4" fmla="*/ 563618 h 620189"/>
                    <a:gd name="connsiteX5" fmla="*/ 0 w 2133486"/>
                    <a:gd name="connsiteY5" fmla="*/ 577327 h 620189"/>
                    <a:gd name="connsiteX6" fmla="*/ 48965 w 2133486"/>
                    <a:gd name="connsiteY6" fmla="*/ 577327 h 620189"/>
                    <a:gd name="connsiteX7" fmla="*/ 48965 w 2133486"/>
                    <a:gd name="connsiteY7" fmla="*/ 620189 h 620189"/>
                    <a:gd name="connsiteX8" fmla="*/ 1453564 w 2133486"/>
                    <a:gd name="connsiteY8" fmla="*/ 620189 h 620189"/>
                    <a:gd name="connsiteX9" fmla="*/ 1454920 w 2133486"/>
                    <a:gd name="connsiteY9" fmla="*/ 606480 h 620189"/>
                    <a:gd name="connsiteX10" fmla="*/ 2133486 w 2133486"/>
                    <a:gd name="connsiteY10" fmla="*/ 42862 h 620189"/>
                    <a:gd name="connsiteX11" fmla="*/ 2133486 w 2133486"/>
                    <a:gd name="connsiteY11" fmla="*/ 0 h 620189"/>
                    <a:gd name="connsiteX0" fmla="*/ 2133486 w 2133486"/>
                    <a:gd name="connsiteY0" fmla="*/ 0 h 620189"/>
                    <a:gd name="connsiteX1" fmla="*/ 2084521 w 2133486"/>
                    <a:gd name="connsiteY1" fmla="*/ 0 h 620189"/>
                    <a:gd name="connsiteX2" fmla="*/ 728887 w 2133486"/>
                    <a:gd name="connsiteY2" fmla="*/ 0 h 620189"/>
                    <a:gd name="connsiteX3" fmla="*/ 679922 w 2133486"/>
                    <a:gd name="connsiteY3" fmla="*/ 0 h 620189"/>
                    <a:gd name="connsiteX4" fmla="*/ 1355 w 2133486"/>
                    <a:gd name="connsiteY4" fmla="*/ 563618 h 620189"/>
                    <a:gd name="connsiteX5" fmla="*/ 0 w 2133486"/>
                    <a:gd name="connsiteY5" fmla="*/ 577327 h 620189"/>
                    <a:gd name="connsiteX6" fmla="*/ 48965 w 2133486"/>
                    <a:gd name="connsiteY6" fmla="*/ 620189 h 620189"/>
                    <a:gd name="connsiteX7" fmla="*/ 1453564 w 2133486"/>
                    <a:gd name="connsiteY7" fmla="*/ 620189 h 620189"/>
                    <a:gd name="connsiteX8" fmla="*/ 1454920 w 2133486"/>
                    <a:gd name="connsiteY8" fmla="*/ 606480 h 620189"/>
                    <a:gd name="connsiteX9" fmla="*/ 2133486 w 2133486"/>
                    <a:gd name="connsiteY9" fmla="*/ 42862 h 620189"/>
                    <a:gd name="connsiteX10" fmla="*/ 2133486 w 2133486"/>
                    <a:gd name="connsiteY10" fmla="*/ 0 h 620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3486" h="620189">
                      <a:moveTo>
                        <a:pt x="2133486" y="0"/>
                      </a:moveTo>
                      <a:lnTo>
                        <a:pt x="2084521" y="0"/>
                      </a:lnTo>
                      <a:lnTo>
                        <a:pt x="728887" y="0"/>
                      </a:lnTo>
                      <a:lnTo>
                        <a:pt x="679922" y="0"/>
                      </a:lnTo>
                      <a:cubicBezTo>
                        <a:pt x="345084" y="0"/>
                        <a:pt x="65916" y="242001"/>
                        <a:pt x="1355" y="563618"/>
                      </a:cubicBezTo>
                      <a:lnTo>
                        <a:pt x="0" y="577327"/>
                      </a:lnTo>
                      <a:lnTo>
                        <a:pt x="48965" y="620189"/>
                      </a:lnTo>
                      <a:lnTo>
                        <a:pt x="1453564" y="620189"/>
                      </a:lnTo>
                      <a:lnTo>
                        <a:pt x="1454920" y="606480"/>
                      </a:lnTo>
                      <a:cubicBezTo>
                        <a:pt x="1519480" y="284863"/>
                        <a:pt x="1798648" y="42862"/>
                        <a:pt x="2133486" y="42862"/>
                      </a:cubicBezTo>
                      <a:lnTo>
                        <a:pt x="213348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bg1">
                        <a:lumMod val="8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162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A4660A0B-6914-4DFF-86A2-FD2B0C2349DC}"/>
                    </a:ext>
                  </a:extLst>
                </p:cNvPr>
                <p:cNvSpPr/>
                <p:nvPr/>
              </p:nvSpPr>
              <p:spPr>
                <a:xfrm flipH="1">
                  <a:off x="2606667" y="4884662"/>
                  <a:ext cx="2074683" cy="577327"/>
                </a:xfrm>
                <a:custGeom>
                  <a:avLst/>
                  <a:gdLst>
                    <a:gd name="connsiteX0" fmla="*/ 2074683 w 2074683"/>
                    <a:gd name="connsiteY0" fmla="*/ 0 h 577327"/>
                    <a:gd name="connsiteX1" fmla="*/ 679922 w 2074683"/>
                    <a:gd name="connsiteY1" fmla="*/ 0 h 577327"/>
                    <a:gd name="connsiteX2" fmla="*/ 1356 w 2074683"/>
                    <a:gd name="connsiteY2" fmla="*/ 563618 h 577327"/>
                    <a:gd name="connsiteX3" fmla="*/ 0 w 2074683"/>
                    <a:gd name="connsiteY3" fmla="*/ 577327 h 577327"/>
                    <a:gd name="connsiteX4" fmla="*/ 1404599 w 2074683"/>
                    <a:gd name="connsiteY4" fmla="*/ 577327 h 577327"/>
                    <a:gd name="connsiteX5" fmla="*/ 1405955 w 2074683"/>
                    <a:gd name="connsiteY5" fmla="*/ 563618 h 577327"/>
                    <a:gd name="connsiteX6" fmla="*/ 1961877 w 2074683"/>
                    <a:gd name="connsiteY6" fmla="*/ 11027 h 577327"/>
                    <a:gd name="connsiteX7" fmla="*/ 2074683 w 2074683"/>
                    <a:gd name="connsiteY7" fmla="*/ 885 h 577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74683" h="577327">
                      <a:moveTo>
                        <a:pt x="2074683" y="0"/>
                      </a:moveTo>
                      <a:lnTo>
                        <a:pt x="679922" y="0"/>
                      </a:lnTo>
                      <a:cubicBezTo>
                        <a:pt x="345084" y="0"/>
                        <a:pt x="65916" y="242001"/>
                        <a:pt x="1356" y="563618"/>
                      </a:cubicBezTo>
                      <a:lnTo>
                        <a:pt x="0" y="577327"/>
                      </a:lnTo>
                      <a:lnTo>
                        <a:pt x="1404599" y="577327"/>
                      </a:lnTo>
                      <a:lnTo>
                        <a:pt x="1405955" y="563618"/>
                      </a:lnTo>
                      <a:cubicBezTo>
                        <a:pt x="1462445" y="282203"/>
                        <a:pt x="1683244" y="61744"/>
                        <a:pt x="1961877" y="11027"/>
                      </a:cubicBezTo>
                      <a:lnTo>
                        <a:pt x="2074683" y="88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accent1">
                        <a:lumMod val="5000"/>
                        <a:lumOff val="9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3" name="四角形: 上の 2 つの角を丸める 10">
                <a:extLst>
                  <a:ext uri="{FF2B5EF4-FFF2-40B4-BE49-F238E27FC236}">
                    <a16:creationId xmlns:a16="http://schemas.microsoft.com/office/drawing/2014/main" id="{9CD785FE-8B9E-4EDC-877A-B88AC916FC89}"/>
                  </a:ext>
                </a:extLst>
              </p:cNvPr>
              <p:cNvSpPr/>
              <p:nvPr/>
            </p:nvSpPr>
            <p:spPr>
              <a:xfrm rot="5400000">
                <a:off x="5618025" y="5437580"/>
                <a:ext cx="79200" cy="162554"/>
              </a:xfrm>
              <a:custGeom>
                <a:avLst/>
                <a:gdLst>
                  <a:gd name="connsiteX0" fmla="*/ 39600 w 79199"/>
                  <a:gd name="connsiteY0" fmla="*/ 0 h 416488"/>
                  <a:gd name="connsiteX1" fmla="*/ 39600 w 79199"/>
                  <a:gd name="connsiteY1" fmla="*/ 0 h 416488"/>
                  <a:gd name="connsiteX2" fmla="*/ 79200 w 79199"/>
                  <a:gd name="connsiteY2" fmla="*/ 39600 h 416488"/>
                  <a:gd name="connsiteX3" fmla="*/ 79199 w 79199"/>
                  <a:gd name="connsiteY3" fmla="*/ 416488 h 416488"/>
                  <a:gd name="connsiteX4" fmla="*/ 79199 w 79199"/>
                  <a:gd name="connsiteY4" fmla="*/ 416488 h 416488"/>
                  <a:gd name="connsiteX5" fmla="*/ 0 w 79199"/>
                  <a:gd name="connsiteY5" fmla="*/ 416488 h 416488"/>
                  <a:gd name="connsiteX6" fmla="*/ 0 w 79199"/>
                  <a:gd name="connsiteY6" fmla="*/ 416488 h 416488"/>
                  <a:gd name="connsiteX7" fmla="*/ 0 w 79199"/>
                  <a:gd name="connsiteY7" fmla="*/ 39600 h 416488"/>
                  <a:gd name="connsiteX8" fmla="*/ 39600 w 79199"/>
                  <a:gd name="connsiteY8" fmla="*/ 0 h 416488"/>
                  <a:gd name="connsiteX0" fmla="*/ 39600 w 79200"/>
                  <a:gd name="connsiteY0" fmla="*/ 0 h 419099"/>
                  <a:gd name="connsiteX1" fmla="*/ 39600 w 79200"/>
                  <a:gd name="connsiteY1" fmla="*/ 0 h 419099"/>
                  <a:gd name="connsiteX2" fmla="*/ 79200 w 79200"/>
                  <a:gd name="connsiteY2" fmla="*/ 39600 h 419099"/>
                  <a:gd name="connsiteX3" fmla="*/ 79199 w 79200"/>
                  <a:gd name="connsiteY3" fmla="*/ 416488 h 419099"/>
                  <a:gd name="connsiteX4" fmla="*/ 79199 w 79200"/>
                  <a:gd name="connsiteY4" fmla="*/ 416488 h 419099"/>
                  <a:gd name="connsiteX5" fmla="*/ 30957 w 79200"/>
                  <a:gd name="connsiteY5" fmla="*/ 419099 h 419099"/>
                  <a:gd name="connsiteX6" fmla="*/ 0 w 79200"/>
                  <a:gd name="connsiteY6" fmla="*/ 416488 h 419099"/>
                  <a:gd name="connsiteX7" fmla="*/ 0 w 79200"/>
                  <a:gd name="connsiteY7" fmla="*/ 416488 h 419099"/>
                  <a:gd name="connsiteX8" fmla="*/ 0 w 79200"/>
                  <a:gd name="connsiteY8" fmla="*/ 39600 h 419099"/>
                  <a:gd name="connsiteX9" fmla="*/ 39600 w 79200"/>
                  <a:gd name="connsiteY9" fmla="*/ 0 h 419099"/>
                  <a:gd name="connsiteX0" fmla="*/ 30957 w 122397"/>
                  <a:gd name="connsiteY0" fmla="*/ 419099 h 510539"/>
                  <a:gd name="connsiteX1" fmla="*/ 0 w 122397"/>
                  <a:gd name="connsiteY1" fmla="*/ 416488 h 510539"/>
                  <a:gd name="connsiteX2" fmla="*/ 0 w 122397"/>
                  <a:gd name="connsiteY2" fmla="*/ 416488 h 510539"/>
                  <a:gd name="connsiteX3" fmla="*/ 0 w 122397"/>
                  <a:gd name="connsiteY3" fmla="*/ 39600 h 510539"/>
                  <a:gd name="connsiteX4" fmla="*/ 39600 w 122397"/>
                  <a:gd name="connsiteY4" fmla="*/ 0 h 510539"/>
                  <a:gd name="connsiteX5" fmla="*/ 39600 w 122397"/>
                  <a:gd name="connsiteY5" fmla="*/ 0 h 510539"/>
                  <a:gd name="connsiteX6" fmla="*/ 79200 w 122397"/>
                  <a:gd name="connsiteY6" fmla="*/ 39600 h 510539"/>
                  <a:gd name="connsiteX7" fmla="*/ 79199 w 122397"/>
                  <a:gd name="connsiteY7" fmla="*/ 416488 h 510539"/>
                  <a:gd name="connsiteX8" fmla="*/ 79199 w 122397"/>
                  <a:gd name="connsiteY8" fmla="*/ 416488 h 510539"/>
                  <a:gd name="connsiteX9" fmla="*/ 122397 w 122397"/>
                  <a:gd name="connsiteY9" fmla="*/ 510539 h 510539"/>
                  <a:gd name="connsiteX0" fmla="*/ 30957 w 79200"/>
                  <a:gd name="connsiteY0" fmla="*/ 419099 h 419099"/>
                  <a:gd name="connsiteX1" fmla="*/ 0 w 79200"/>
                  <a:gd name="connsiteY1" fmla="*/ 416488 h 419099"/>
                  <a:gd name="connsiteX2" fmla="*/ 0 w 79200"/>
                  <a:gd name="connsiteY2" fmla="*/ 416488 h 419099"/>
                  <a:gd name="connsiteX3" fmla="*/ 0 w 79200"/>
                  <a:gd name="connsiteY3" fmla="*/ 39600 h 419099"/>
                  <a:gd name="connsiteX4" fmla="*/ 39600 w 79200"/>
                  <a:gd name="connsiteY4" fmla="*/ 0 h 419099"/>
                  <a:gd name="connsiteX5" fmla="*/ 39600 w 79200"/>
                  <a:gd name="connsiteY5" fmla="*/ 0 h 419099"/>
                  <a:gd name="connsiteX6" fmla="*/ 79200 w 79200"/>
                  <a:gd name="connsiteY6" fmla="*/ 39600 h 419099"/>
                  <a:gd name="connsiteX7" fmla="*/ 79199 w 79200"/>
                  <a:gd name="connsiteY7" fmla="*/ 416488 h 419099"/>
                  <a:gd name="connsiteX8" fmla="*/ 79199 w 79200"/>
                  <a:gd name="connsiteY8" fmla="*/ 416488 h 419099"/>
                  <a:gd name="connsiteX0" fmla="*/ 0 w 79200"/>
                  <a:gd name="connsiteY0" fmla="*/ 416488 h 416488"/>
                  <a:gd name="connsiteX1" fmla="*/ 0 w 79200"/>
                  <a:gd name="connsiteY1" fmla="*/ 416488 h 416488"/>
                  <a:gd name="connsiteX2" fmla="*/ 0 w 79200"/>
                  <a:gd name="connsiteY2" fmla="*/ 39600 h 416488"/>
                  <a:gd name="connsiteX3" fmla="*/ 39600 w 79200"/>
                  <a:gd name="connsiteY3" fmla="*/ 0 h 416488"/>
                  <a:gd name="connsiteX4" fmla="*/ 39600 w 79200"/>
                  <a:gd name="connsiteY4" fmla="*/ 0 h 416488"/>
                  <a:gd name="connsiteX5" fmla="*/ 79200 w 79200"/>
                  <a:gd name="connsiteY5" fmla="*/ 39600 h 416488"/>
                  <a:gd name="connsiteX6" fmla="*/ 79199 w 79200"/>
                  <a:gd name="connsiteY6" fmla="*/ 416488 h 416488"/>
                  <a:gd name="connsiteX7" fmla="*/ 79199 w 79200"/>
                  <a:gd name="connsiteY7" fmla="*/ 416488 h 416488"/>
                  <a:gd name="connsiteX0" fmla="*/ 0 w 79200"/>
                  <a:gd name="connsiteY0" fmla="*/ 416488 h 416488"/>
                  <a:gd name="connsiteX1" fmla="*/ 0 w 79200"/>
                  <a:gd name="connsiteY1" fmla="*/ 324973 h 416488"/>
                  <a:gd name="connsiteX2" fmla="*/ 0 w 79200"/>
                  <a:gd name="connsiteY2" fmla="*/ 39600 h 416488"/>
                  <a:gd name="connsiteX3" fmla="*/ 39600 w 79200"/>
                  <a:gd name="connsiteY3" fmla="*/ 0 h 416488"/>
                  <a:gd name="connsiteX4" fmla="*/ 39600 w 79200"/>
                  <a:gd name="connsiteY4" fmla="*/ 0 h 416488"/>
                  <a:gd name="connsiteX5" fmla="*/ 79200 w 79200"/>
                  <a:gd name="connsiteY5" fmla="*/ 39600 h 416488"/>
                  <a:gd name="connsiteX6" fmla="*/ 79199 w 79200"/>
                  <a:gd name="connsiteY6" fmla="*/ 416488 h 416488"/>
                  <a:gd name="connsiteX7" fmla="*/ 79199 w 79200"/>
                  <a:gd name="connsiteY7" fmla="*/ 416488 h 416488"/>
                  <a:gd name="connsiteX0" fmla="*/ 0 w 79200"/>
                  <a:gd name="connsiteY0" fmla="*/ 324973 h 416488"/>
                  <a:gd name="connsiteX1" fmla="*/ 0 w 79200"/>
                  <a:gd name="connsiteY1" fmla="*/ 39600 h 416488"/>
                  <a:gd name="connsiteX2" fmla="*/ 39600 w 79200"/>
                  <a:gd name="connsiteY2" fmla="*/ 0 h 416488"/>
                  <a:gd name="connsiteX3" fmla="*/ 39600 w 79200"/>
                  <a:gd name="connsiteY3" fmla="*/ 0 h 416488"/>
                  <a:gd name="connsiteX4" fmla="*/ 79200 w 79200"/>
                  <a:gd name="connsiteY4" fmla="*/ 39600 h 416488"/>
                  <a:gd name="connsiteX5" fmla="*/ 79199 w 79200"/>
                  <a:gd name="connsiteY5" fmla="*/ 416488 h 416488"/>
                  <a:gd name="connsiteX6" fmla="*/ 79199 w 79200"/>
                  <a:gd name="connsiteY6" fmla="*/ 416488 h 416488"/>
                  <a:gd name="connsiteX0" fmla="*/ 0 w 79200"/>
                  <a:gd name="connsiteY0" fmla="*/ 355478 h 416488"/>
                  <a:gd name="connsiteX1" fmla="*/ 0 w 79200"/>
                  <a:gd name="connsiteY1" fmla="*/ 39600 h 416488"/>
                  <a:gd name="connsiteX2" fmla="*/ 39600 w 79200"/>
                  <a:gd name="connsiteY2" fmla="*/ 0 h 416488"/>
                  <a:gd name="connsiteX3" fmla="*/ 39600 w 79200"/>
                  <a:gd name="connsiteY3" fmla="*/ 0 h 416488"/>
                  <a:gd name="connsiteX4" fmla="*/ 79200 w 79200"/>
                  <a:gd name="connsiteY4" fmla="*/ 39600 h 416488"/>
                  <a:gd name="connsiteX5" fmla="*/ 79199 w 79200"/>
                  <a:gd name="connsiteY5" fmla="*/ 416488 h 416488"/>
                  <a:gd name="connsiteX6" fmla="*/ 79199 w 79200"/>
                  <a:gd name="connsiteY6" fmla="*/ 416488 h 416488"/>
                  <a:gd name="connsiteX0" fmla="*/ 0 w 79200"/>
                  <a:gd name="connsiteY0" fmla="*/ 355478 h 416488"/>
                  <a:gd name="connsiteX1" fmla="*/ 0 w 79200"/>
                  <a:gd name="connsiteY1" fmla="*/ 39600 h 416488"/>
                  <a:gd name="connsiteX2" fmla="*/ 39600 w 79200"/>
                  <a:gd name="connsiteY2" fmla="*/ 0 h 416488"/>
                  <a:gd name="connsiteX3" fmla="*/ 39600 w 79200"/>
                  <a:gd name="connsiteY3" fmla="*/ 0 h 416488"/>
                  <a:gd name="connsiteX4" fmla="*/ 79200 w 79200"/>
                  <a:gd name="connsiteY4" fmla="*/ 39600 h 416488"/>
                  <a:gd name="connsiteX5" fmla="*/ 79199 w 79200"/>
                  <a:gd name="connsiteY5" fmla="*/ 416488 h 416488"/>
                  <a:gd name="connsiteX6" fmla="*/ 79199 w 79200"/>
                  <a:gd name="connsiteY6" fmla="*/ 416488 h 416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200" h="416488">
                    <a:moveTo>
                      <a:pt x="0" y="355478"/>
                    </a:moveTo>
                    <a:lnTo>
                      <a:pt x="0" y="39600"/>
                    </a:lnTo>
                    <a:cubicBezTo>
                      <a:pt x="0" y="17730"/>
                      <a:pt x="17730" y="0"/>
                      <a:pt x="39600" y="0"/>
                    </a:cubicBezTo>
                    <a:lnTo>
                      <a:pt x="39600" y="0"/>
                    </a:lnTo>
                    <a:cubicBezTo>
                      <a:pt x="61470" y="0"/>
                      <a:pt x="79200" y="17730"/>
                      <a:pt x="79200" y="39600"/>
                    </a:cubicBezTo>
                    <a:cubicBezTo>
                      <a:pt x="79200" y="165229"/>
                      <a:pt x="79199" y="290859"/>
                      <a:pt x="79199" y="416488"/>
                    </a:cubicBezTo>
                    <a:lnTo>
                      <a:pt x="79199" y="416488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accent1">
                      <a:lumMod val="5000"/>
                      <a:lumOff val="9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980197E-9C8C-44E5-BA62-BCBBB3C936AE}"/>
              </a:ext>
            </a:extLst>
          </p:cNvPr>
          <p:cNvGrpSpPr/>
          <p:nvPr/>
        </p:nvGrpSpPr>
        <p:grpSpPr>
          <a:xfrm>
            <a:off x="6894818" y="1538755"/>
            <a:ext cx="2144126" cy="1487220"/>
            <a:chOff x="5041715" y="2513105"/>
            <a:chExt cx="1981134" cy="137416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9C54324-9100-4C9D-BDE8-6EE90B8515C1}"/>
                </a:ext>
              </a:extLst>
            </p:cNvPr>
            <p:cNvGrpSpPr/>
            <p:nvPr/>
          </p:nvGrpSpPr>
          <p:grpSpPr>
            <a:xfrm>
              <a:off x="6429168" y="2568220"/>
              <a:ext cx="593681" cy="1263934"/>
              <a:chOff x="1106430" y="3495806"/>
              <a:chExt cx="593681" cy="1374163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91B36D2-B82A-45E8-9BBE-3333B9F295CE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C5046C5-F2B3-4902-B23F-4AFB292CD729}"/>
                  </a:ext>
                </a:extLst>
              </p:cNvPr>
              <p:cNvSpPr/>
              <p:nvPr/>
            </p:nvSpPr>
            <p:spPr>
              <a:xfrm>
                <a:off x="1106430" y="3495806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43EBE0D-6A4D-4958-ADFC-875EAE6B2C52}"/>
                </a:ext>
              </a:extLst>
            </p:cNvPr>
            <p:cNvGrpSpPr/>
            <p:nvPr/>
          </p:nvGrpSpPr>
          <p:grpSpPr>
            <a:xfrm>
              <a:off x="5041715" y="2525005"/>
              <a:ext cx="1963213" cy="1323129"/>
              <a:chOff x="5039156" y="3160207"/>
              <a:chExt cx="1963213" cy="1323129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25538637-22BF-41E9-8C0B-A2EE530C102C}"/>
                  </a:ext>
                </a:extLst>
              </p:cNvPr>
              <p:cNvGrpSpPr/>
              <p:nvPr/>
            </p:nvGrpSpPr>
            <p:grpSpPr>
              <a:xfrm rot="16200000">
                <a:off x="5324421" y="2874942"/>
                <a:ext cx="1323129" cy="1893660"/>
                <a:chOff x="1348956" y="857160"/>
                <a:chExt cx="2430564" cy="3478620"/>
              </a:xfrm>
            </p:grpSpPr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0EEC2AE9-4EB2-4CCF-BEE0-07B3EEEECBF6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BE3AC53A-2D4E-4CCF-A760-9973D3CC613B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F449869C-896D-4874-85DC-9B200351ED47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F26B8036-60B4-4793-B323-EF624FB6754C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CB058357-8706-4733-A41E-E38EDBAB7C59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" name="二等辺三角形 10">
                <a:extLst>
                  <a:ext uri="{FF2B5EF4-FFF2-40B4-BE49-F238E27FC236}">
                    <a16:creationId xmlns:a16="http://schemas.microsoft.com/office/drawing/2014/main" id="{3C80E09B-F151-40CC-8C64-5F0AEBF41753}"/>
                  </a:ext>
                </a:extLst>
              </p:cNvPr>
              <p:cNvSpPr/>
              <p:nvPr/>
            </p:nvSpPr>
            <p:spPr>
              <a:xfrm rot="10800000">
                <a:off x="5702499" y="3676974"/>
                <a:ext cx="1259068" cy="547549"/>
              </a:xfrm>
              <a:prstGeom prst="triangle">
                <a:avLst>
                  <a:gd name="adj" fmla="val 28249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BA134282-3816-4660-958A-A055899F9F9E}"/>
                  </a:ext>
                </a:extLst>
              </p:cNvPr>
              <p:cNvGrpSpPr/>
              <p:nvPr/>
            </p:nvGrpSpPr>
            <p:grpSpPr>
              <a:xfrm>
                <a:off x="5733776" y="3640664"/>
                <a:ext cx="1268593" cy="582474"/>
                <a:chOff x="3932641" y="5516573"/>
                <a:chExt cx="1268593" cy="582474"/>
              </a:xfrm>
            </p:grpSpPr>
            <p:sp>
              <p:nvSpPr>
                <p:cNvPr id="13" name="二等辺三角形 12">
                  <a:extLst>
                    <a:ext uri="{FF2B5EF4-FFF2-40B4-BE49-F238E27FC236}">
                      <a16:creationId xmlns:a16="http://schemas.microsoft.com/office/drawing/2014/main" id="{CAE61560-2936-4B72-8AF8-7CAE015B8A2A}"/>
                    </a:ext>
                  </a:extLst>
                </p:cNvPr>
                <p:cNvSpPr/>
                <p:nvPr/>
              </p:nvSpPr>
              <p:spPr>
                <a:xfrm rot="10800000">
                  <a:off x="3932641" y="5516573"/>
                  <a:ext cx="1259068" cy="547549"/>
                </a:xfrm>
                <a:prstGeom prst="triangle">
                  <a:avLst>
                    <a:gd name="adj" fmla="val 28249"/>
                  </a:avLst>
                </a:prstGeom>
                <a:gradFill flip="none" rotWithShape="1">
                  <a:gsLst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C184EBAC-B22C-4D22-B801-F5EE99211BB5}"/>
                    </a:ext>
                  </a:extLst>
                </p:cNvPr>
                <p:cNvSpPr/>
                <p:nvPr/>
              </p:nvSpPr>
              <p:spPr>
                <a:xfrm rot="10800000">
                  <a:off x="3942166" y="5551498"/>
                  <a:ext cx="1259068" cy="547549"/>
                </a:xfrm>
                <a:custGeom>
                  <a:avLst/>
                  <a:gdLst>
                    <a:gd name="connsiteX0" fmla="*/ 1259068 w 1259068"/>
                    <a:gd name="connsiteY0" fmla="*/ 547549 h 547549"/>
                    <a:gd name="connsiteX1" fmla="*/ 1195255 w 1259068"/>
                    <a:gd name="connsiteY1" fmla="*/ 547549 h 547549"/>
                    <a:gd name="connsiteX2" fmla="*/ 365199 w 1259068"/>
                    <a:gd name="connsiteY2" fmla="*/ 44450 h 547549"/>
                    <a:gd name="connsiteX3" fmla="*/ 38399 w 1259068"/>
                    <a:gd name="connsiteY3" fmla="*/ 547549 h 547549"/>
                    <a:gd name="connsiteX4" fmla="*/ 0 w 1259068"/>
                    <a:gd name="connsiteY4" fmla="*/ 547549 h 547549"/>
                    <a:gd name="connsiteX5" fmla="*/ 355674 w 1259068"/>
                    <a:gd name="connsiteY5" fmla="*/ 0 h 547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9068" h="547549">
                      <a:moveTo>
                        <a:pt x="1259068" y="547549"/>
                      </a:moveTo>
                      <a:lnTo>
                        <a:pt x="1195255" y="547549"/>
                      </a:lnTo>
                      <a:lnTo>
                        <a:pt x="365199" y="44450"/>
                      </a:lnTo>
                      <a:lnTo>
                        <a:pt x="38399" y="547549"/>
                      </a:lnTo>
                      <a:lnTo>
                        <a:pt x="0" y="547549"/>
                      </a:lnTo>
                      <a:lnTo>
                        <a:pt x="355674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368ACB8-271C-4D25-B8EC-017F2F1B9306}"/>
                </a:ext>
              </a:extLst>
            </p:cNvPr>
            <p:cNvGrpSpPr/>
            <p:nvPr/>
          </p:nvGrpSpPr>
          <p:grpSpPr>
            <a:xfrm>
              <a:off x="5049415" y="2513105"/>
              <a:ext cx="1946112" cy="1374163"/>
              <a:chOff x="3248281" y="5019677"/>
              <a:chExt cx="1946112" cy="1374163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B9A53653-D58C-4D76-99C6-3D6FF0A78DE9}"/>
                  </a:ext>
                </a:extLst>
              </p:cNvPr>
              <p:cNvSpPr/>
              <p:nvPr/>
            </p:nvSpPr>
            <p:spPr>
              <a:xfrm rot="16200000">
                <a:off x="3982437" y="4369566"/>
                <a:ext cx="547547" cy="1876364"/>
              </a:xfrm>
              <a:custGeom>
                <a:avLst/>
                <a:gdLst>
                  <a:gd name="connsiteX0" fmla="*/ 564756 w 564756"/>
                  <a:gd name="connsiteY0" fmla="*/ 0 h 1831943"/>
                  <a:gd name="connsiteX1" fmla="*/ 564756 w 564756"/>
                  <a:gd name="connsiteY1" fmla="*/ 1351339 h 1831943"/>
                  <a:gd name="connsiteX2" fmla="*/ 564714 w 564756"/>
                  <a:gd name="connsiteY2" fmla="*/ 1351339 h 1831943"/>
                  <a:gd name="connsiteX3" fmla="*/ 564756 w 564756"/>
                  <a:gd name="connsiteY3" fmla="*/ 1351961 h 1831943"/>
                  <a:gd name="connsiteX4" fmla="*/ 50320 w 564756"/>
                  <a:gd name="connsiteY4" fmla="*/ 1828117 h 1831943"/>
                  <a:gd name="connsiteX5" fmla="*/ 0 w 564756"/>
                  <a:gd name="connsiteY5" fmla="*/ 1831943 h 1831943"/>
                  <a:gd name="connsiteX6" fmla="*/ 0 w 564756"/>
                  <a:gd name="connsiteY6" fmla="*/ 373027 h 1831943"/>
                  <a:gd name="connsiteX7" fmla="*/ 133274 w 564756"/>
                  <a:gd name="connsiteY7" fmla="*/ 356556 h 1831943"/>
                  <a:gd name="connsiteX8" fmla="*/ 554129 w 564756"/>
                  <a:gd name="connsiteY8" fmla="*/ 31177 h 183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4756" h="1831943">
                    <a:moveTo>
                      <a:pt x="564756" y="0"/>
                    </a:moveTo>
                    <a:lnTo>
                      <a:pt x="564756" y="1351339"/>
                    </a:lnTo>
                    <a:lnTo>
                      <a:pt x="564714" y="1351339"/>
                    </a:lnTo>
                    <a:lnTo>
                      <a:pt x="564756" y="1351961"/>
                    </a:lnTo>
                    <a:cubicBezTo>
                      <a:pt x="564756" y="1586834"/>
                      <a:pt x="343908" y="1782796"/>
                      <a:pt x="50320" y="1828117"/>
                    </a:cubicBezTo>
                    <a:lnTo>
                      <a:pt x="0" y="1831943"/>
                    </a:lnTo>
                    <a:lnTo>
                      <a:pt x="0" y="373027"/>
                    </a:lnTo>
                    <a:lnTo>
                      <a:pt x="133274" y="356556"/>
                    </a:lnTo>
                    <a:cubicBezTo>
                      <a:pt x="333668" y="305400"/>
                      <a:pt x="491126" y="183985"/>
                      <a:pt x="554129" y="31177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>
                      <a:lumMod val="85000"/>
                    </a:schemeClr>
                  </a:gs>
                  <a:gs pos="100000">
                    <a:schemeClr val="accent1">
                      <a:lumMod val="5000"/>
                      <a:lumOff val="9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10DF10DA-F2BD-41D3-AB47-F29F960029DC}"/>
                  </a:ext>
                </a:extLst>
              </p:cNvPr>
              <p:cNvGrpSpPr/>
              <p:nvPr/>
            </p:nvGrpSpPr>
            <p:grpSpPr>
              <a:xfrm>
                <a:off x="3248281" y="5019677"/>
                <a:ext cx="593681" cy="1374163"/>
                <a:chOff x="1106430" y="3495806"/>
                <a:chExt cx="593681" cy="1374163"/>
              </a:xfrm>
            </p:grpSpPr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6B8D57FA-B748-46CB-947F-8E904972B7D2}"/>
                    </a:ext>
                  </a:extLst>
                </p:cNvPr>
                <p:cNvSpPr/>
                <p:nvPr/>
              </p:nvSpPr>
              <p:spPr>
                <a:xfrm>
                  <a:off x="1112025" y="3495806"/>
                  <a:ext cx="588086" cy="1374163"/>
                </a:xfrm>
                <a:custGeom>
                  <a:avLst/>
                  <a:gdLst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70476 h 1374163"/>
                    <a:gd name="connsiteX3" fmla="*/ 101574 w 588086"/>
                    <a:gd name="connsiteY3" fmla="*/ 0 h 1374163"/>
                    <a:gd name="connsiteX4" fmla="*/ 135712 w 588086"/>
                    <a:gd name="connsiteY4" fmla="*/ 12988 h 1374163"/>
                    <a:gd name="connsiteX5" fmla="*/ 215073 w 588086"/>
                    <a:gd name="connsiteY5" fmla="*/ 80641 h 1374163"/>
                    <a:gd name="connsiteX6" fmla="*/ 517821 w 588086"/>
                    <a:gd name="connsiteY6" fmla="*/ 469308 h 1374163"/>
                    <a:gd name="connsiteX7" fmla="*/ 517821 w 588086"/>
                    <a:gd name="connsiteY7" fmla="*/ 904856 h 1374163"/>
                    <a:gd name="connsiteX8" fmla="*/ 215073 w 588086"/>
                    <a:gd name="connsiteY8" fmla="*/ 1293521 h 1374163"/>
                    <a:gd name="connsiteX9" fmla="*/ 135712 w 588086"/>
                    <a:gd name="connsiteY9" fmla="*/ 1361175 h 1374163"/>
                    <a:gd name="connsiteX10" fmla="*/ 101574 w 588086"/>
                    <a:gd name="connsiteY10" fmla="*/ 1374163 h 1374163"/>
                    <a:gd name="connsiteX11" fmla="*/ 101574 w 588086"/>
                    <a:gd name="connsiteY11" fmla="*/ 1303687 h 1374163"/>
                    <a:gd name="connsiteX12" fmla="*/ 34138 w 588086"/>
                    <a:gd name="connsiteY12" fmla="*/ 1361175 h 1374163"/>
                    <a:gd name="connsiteX13" fmla="*/ 0 w 588086"/>
                    <a:gd name="connsiteY13" fmla="*/ 1374163 h 1374163"/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0 h 1374163"/>
                    <a:gd name="connsiteX3" fmla="*/ 135712 w 588086"/>
                    <a:gd name="connsiteY3" fmla="*/ 12988 h 1374163"/>
                    <a:gd name="connsiteX4" fmla="*/ 215073 w 588086"/>
                    <a:gd name="connsiteY4" fmla="*/ 80641 h 1374163"/>
                    <a:gd name="connsiteX5" fmla="*/ 517821 w 588086"/>
                    <a:gd name="connsiteY5" fmla="*/ 469308 h 1374163"/>
                    <a:gd name="connsiteX6" fmla="*/ 517821 w 588086"/>
                    <a:gd name="connsiteY6" fmla="*/ 904856 h 1374163"/>
                    <a:gd name="connsiteX7" fmla="*/ 215073 w 588086"/>
                    <a:gd name="connsiteY7" fmla="*/ 1293521 h 1374163"/>
                    <a:gd name="connsiteX8" fmla="*/ 135712 w 588086"/>
                    <a:gd name="connsiteY8" fmla="*/ 1361175 h 1374163"/>
                    <a:gd name="connsiteX9" fmla="*/ 101574 w 588086"/>
                    <a:gd name="connsiteY9" fmla="*/ 1374163 h 1374163"/>
                    <a:gd name="connsiteX10" fmla="*/ 101574 w 588086"/>
                    <a:gd name="connsiteY10" fmla="*/ 1303687 h 1374163"/>
                    <a:gd name="connsiteX11" fmla="*/ 34138 w 588086"/>
                    <a:gd name="connsiteY11" fmla="*/ 1361175 h 1374163"/>
                    <a:gd name="connsiteX12" fmla="*/ 0 w 588086"/>
                    <a:gd name="connsiteY12" fmla="*/ 1374163 h 1374163"/>
                    <a:gd name="connsiteX13" fmla="*/ 0 w 588086"/>
                    <a:gd name="connsiteY13" fmla="*/ 0 h 1374163"/>
                    <a:gd name="connsiteX0" fmla="*/ 0 w 588086"/>
                    <a:gd name="connsiteY0" fmla="*/ 0 h 1374163"/>
                    <a:gd name="connsiteX1" fmla="*/ 34138 w 588086"/>
                    <a:gd name="connsiteY1" fmla="*/ 12988 h 1374163"/>
                    <a:gd name="connsiteX2" fmla="*/ 101574 w 588086"/>
                    <a:gd name="connsiteY2" fmla="*/ 0 h 1374163"/>
                    <a:gd name="connsiteX3" fmla="*/ 135712 w 588086"/>
                    <a:gd name="connsiteY3" fmla="*/ 12988 h 1374163"/>
                    <a:gd name="connsiteX4" fmla="*/ 215073 w 588086"/>
                    <a:gd name="connsiteY4" fmla="*/ 80641 h 1374163"/>
                    <a:gd name="connsiteX5" fmla="*/ 517821 w 588086"/>
                    <a:gd name="connsiteY5" fmla="*/ 469308 h 1374163"/>
                    <a:gd name="connsiteX6" fmla="*/ 517821 w 588086"/>
                    <a:gd name="connsiteY6" fmla="*/ 904856 h 1374163"/>
                    <a:gd name="connsiteX7" fmla="*/ 215073 w 588086"/>
                    <a:gd name="connsiteY7" fmla="*/ 1293521 h 1374163"/>
                    <a:gd name="connsiteX8" fmla="*/ 135712 w 588086"/>
                    <a:gd name="connsiteY8" fmla="*/ 1361175 h 1374163"/>
                    <a:gd name="connsiteX9" fmla="*/ 101574 w 588086"/>
                    <a:gd name="connsiteY9" fmla="*/ 1374163 h 1374163"/>
                    <a:gd name="connsiteX10" fmla="*/ 34138 w 588086"/>
                    <a:gd name="connsiteY10" fmla="*/ 1361175 h 1374163"/>
                    <a:gd name="connsiteX11" fmla="*/ 0 w 588086"/>
                    <a:gd name="connsiteY11" fmla="*/ 1374163 h 1374163"/>
                    <a:gd name="connsiteX12" fmla="*/ 0 w 588086"/>
                    <a:gd name="connsiteY12" fmla="*/ 0 h 1374163"/>
                    <a:gd name="connsiteX0" fmla="*/ 0 w 588086"/>
                    <a:gd name="connsiteY0" fmla="*/ 0 h 1374163"/>
                    <a:gd name="connsiteX1" fmla="*/ 101574 w 588086"/>
                    <a:gd name="connsiteY1" fmla="*/ 0 h 1374163"/>
                    <a:gd name="connsiteX2" fmla="*/ 135712 w 588086"/>
                    <a:gd name="connsiteY2" fmla="*/ 12988 h 1374163"/>
                    <a:gd name="connsiteX3" fmla="*/ 215073 w 588086"/>
                    <a:gd name="connsiteY3" fmla="*/ 80641 h 1374163"/>
                    <a:gd name="connsiteX4" fmla="*/ 517821 w 588086"/>
                    <a:gd name="connsiteY4" fmla="*/ 469308 h 1374163"/>
                    <a:gd name="connsiteX5" fmla="*/ 517821 w 588086"/>
                    <a:gd name="connsiteY5" fmla="*/ 904856 h 1374163"/>
                    <a:gd name="connsiteX6" fmla="*/ 215073 w 588086"/>
                    <a:gd name="connsiteY6" fmla="*/ 1293521 h 1374163"/>
                    <a:gd name="connsiteX7" fmla="*/ 135712 w 588086"/>
                    <a:gd name="connsiteY7" fmla="*/ 1361175 h 1374163"/>
                    <a:gd name="connsiteX8" fmla="*/ 101574 w 588086"/>
                    <a:gd name="connsiteY8" fmla="*/ 1374163 h 1374163"/>
                    <a:gd name="connsiteX9" fmla="*/ 34138 w 588086"/>
                    <a:gd name="connsiteY9" fmla="*/ 1361175 h 1374163"/>
                    <a:gd name="connsiteX10" fmla="*/ 0 w 588086"/>
                    <a:gd name="connsiteY10" fmla="*/ 1374163 h 1374163"/>
                    <a:gd name="connsiteX11" fmla="*/ 0 w 588086"/>
                    <a:gd name="connsiteY11" fmla="*/ 0 h 1374163"/>
                    <a:gd name="connsiteX0" fmla="*/ 0 w 588086"/>
                    <a:gd name="connsiteY0" fmla="*/ 0 h 1374163"/>
                    <a:gd name="connsiteX1" fmla="*/ 101574 w 588086"/>
                    <a:gd name="connsiteY1" fmla="*/ 0 h 1374163"/>
                    <a:gd name="connsiteX2" fmla="*/ 135712 w 588086"/>
                    <a:gd name="connsiteY2" fmla="*/ 12988 h 1374163"/>
                    <a:gd name="connsiteX3" fmla="*/ 215073 w 588086"/>
                    <a:gd name="connsiteY3" fmla="*/ 80641 h 1374163"/>
                    <a:gd name="connsiteX4" fmla="*/ 517821 w 588086"/>
                    <a:gd name="connsiteY4" fmla="*/ 469308 h 1374163"/>
                    <a:gd name="connsiteX5" fmla="*/ 517821 w 588086"/>
                    <a:gd name="connsiteY5" fmla="*/ 904856 h 1374163"/>
                    <a:gd name="connsiteX6" fmla="*/ 215073 w 588086"/>
                    <a:gd name="connsiteY6" fmla="*/ 1293521 h 1374163"/>
                    <a:gd name="connsiteX7" fmla="*/ 135712 w 588086"/>
                    <a:gd name="connsiteY7" fmla="*/ 1361175 h 1374163"/>
                    <a:gd name="connsiteX8" fmla="*/ 101574 w 588086"/>
                    <a:gd name="connsiteY8" fmla="*/ 1374163 h 1374163"/>
                    <a:gd name="connsiteX9" fmla="*/ 0 w 588086"/>
                    <a:gd name="connsiteY9" fmla="*/ 1374163 h 1374163"/>
                    <a:gd name="connsiteX10" fmla="*/ 0 w 588086"/>
                    <a:gd name="connsiteY10" fmla="*/ 0 h 1374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88086" h="1374163">
                      <a:moveTo>
                        <a:pt x="0" y="0"/>
                      </a:moveTo>
                      <a:lnTo>
                        <a:pt x="101574" y="0"/>
                      </a:lnTo>
                      <a:lnTo>
                        <a:pt x="135712" y="12988"/>
                      </a:lnTo>
                      <a:cubicBezTo>
                        <a:pt x="164591" y="28022"/>
                        <a:pt x="191650" y="50573"/>
                        <a:pt x="215073" y="80641"/>
                      </a:cubicBezTo>
                      <a:lnTo>
                        <a:pt x="517821" y="469308"/>
                      </a:lnTo>
                      <a:cubicBezTo>
                        <a:pt x="611508" y="589580"/>
                        <a:pt x="611508" y="784582"/>
                        <a:pt x="517821" y="904856"/>
                      </a:cubicBezTo>
                      <a:lnTo>
                        <a:pt x="215073" y="1293521"/>
                      </a:lnTo>
                      <a:cubicBezTo>
                        <a:pt x="191651" y="1323590"/>
                        <a:pt x="164591" y="1346141"/>
                        <a:pt x="135712" y="1361175"/>
                      </a:cubicBezTo>
                      <a:lnTo>
                        <a:pt x="101574" y="1374163"/>
                      </a:lnTo>
                      <a:lnTo>
                        <a:pt x="0" y="13741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8189F62E-EF1D-49EB-9900-D31F814B3928}"/>
                    </a:ext>
                  </a:extLst>
                </p:cNvPr>
                <p:cNvSpPr/>
                <p:nvPr/>
              </p:nvSpPr>
              <p:spPr>
                <a:xfrm>
                  <a:off x="1106430" y="3495806"/>
                  <a:ext cx="486512" cy="1374163"/>
                </a:xfrm>
                <a:custGeom>
                  <a:avLst/>
                  <a:gdLst>
                    <a:gd name="connsiteX0" fmla="*/ 0 w 569834"/>
                    <a:gd name="connsiteY0" fmla="*/ 0 h 1374163"/>
                    <a:gd name="connsiteX1" fmla="*/ 39985 w 569834"/>
                    <a:gd name="connsiteY1" fmla="*/ 12988 h 1374163"/>
                    <a:gd name="connsiteX2" fmla="*/ 132937 w 569834"/>
                    <a:gd name="connsiteY2" fmla="*/ 80641 h 1374163"/>
                    <a:gd name="connsiteX3" fmla="*/ 487535 w 569834"/>
                    <a:gd name="connsiteY3" fmla="*/ 469308 h 1374163"/>
                    <a:gd name="connsiteX4" fmla="*/ 487535 w 569834"/>
                    <a:gd name="connsiteY4" fmla="*/ 904856 h 1374163"/>
                    <a:gd name="connsiteX5" fmla="*/ 132937 w 569834"/>
                    <a:gd name="connsiteY5" fmla="*/ 1293521 h 1374163"/>
                    <a:gd name="connsiteX6" fmla="*/ 39985 w 569834"/>
                    <a:gd name="connsiteY6" fmla="*/ 1361175 h 1374163"/>
                    <a:gd name="connsiteX7" fmla="*/ 0 w 569834"/>
                    <a:gd name="connsiteY7" fmla="*/ 1374163 h 13741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69834" h="1374163">
                      <a:moveTo>
                        <a:pt x="0" y="0"/>
                      </a:moveTo>
                      <a:lnTo>
                        <a:pt x="39985" y="12988"/>
                      </a:lnTo>
                      <a:cubicBezTo>
                        <a:pt x="73809" y="28022"/>
                        <a:pt x="105503" y="50573"/>
                        <a:pt x="132937" y="80641"/>
                      </a:cubicBezTo>
                      <a:lnTo>
                        <a:pt x="487535" y="469308"/>
                      </a:lnTo>
                      <a:cubicBezTo>
                        <a:pt x="597267" y="589580"/>
                        <a:pt x="597267" y="784582"/>
                        <a:pt x="487535" y="904856"/>
                      </a:cubicBezTo>
                      <a:lnTo>
                        <a:pt x="132937" y="1293521"/>
                      </a:lnTo>
                      <a:cubicBezTo>
                        <a:pt x="105504" y="1323590"/>
                        <a:pt x="73810" y="1346141"/>
                        <a:pt x="39985" y="1361175"/>
                      </a:cubicBezTo>
                      <a:lnTo>
                        <a:pt x="0" y="137416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B9524AB-4F6B-48A8-A6A4-4FDF11ED0C6C}"/>
              </a:ext>
            </a:extLst>
          </p:cNvPr>
          <p:cNvGrpSpPr/>
          <p:nvPr/>
        </p:nvGrpSpPr>
        <p:grpSpPr>
          <a:xfrm>
            <a:off x="985272" y="1528373"/>
            <a:ext cx="2087628" cy="1487220"/>
            <a:chOff x="444425" y="2502723"/>
            <a:chExt cx="1928930" cy="1374163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55C7BAA3-EE01-4989-B90A-4668C6489ABC}"/>
                </a:ext>
              </a:extLst>
            </p:cNvPr>
            <p:cNvGrpSpPr/>
            <p:nvPr/>
          </p:nvGrpSpPr>
          <p:grpSpPr>
            <a:xfrm>
              <a:off x="1779674" y="2557838"/>
              <a:ext cx="593681" cy="1263934"/>
              <a:chOff x="1106430" y="3495806"/>
              <a:chExt cx="593681" cy="1374163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A09C17F-AEDC-4E3D-ABF7-F4D89D1702DB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228B7FFF-3A0E-4311-9C11-B3D202394CF7}"/>
                  </a:ext>
                </a:extLst>
              </p:cNvPr>
              <p:cNvSpPr/>
              <p:nvPr/>
            </p:nvSpPr>
            <p:spPr>
              <a:xfrm>
                <a:off x="1106430" y="3495806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ACA2235B-4BBE-467A-AC9E-ACA57F28DD40}"/>
                </a:ext>
              </a:extLst>
            </p:cNvPr>
            <p:cNvSpPr/>
            <p:nvPr/>
          </p:nvSpPr>
          <p:spPr>
            <a:xfrm>
              <a:off x="655332" y="3040806"/>
              <a:ext cx="1404563" cy="32122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75000"/>
                  </a:schemeClr>
                </a:gs>
                <a:gs pos="5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B78C7CD-1118-4564-B9DE-2792FCF2893D}"/>
                </a:ext>
              </a:extLst>
            </p:cNvPr>
            <p:cNvSpPr/>
            <p:nvPr/>
          </p:nvSpPr>
          <p:spPr>
            <a:xfrm rot="16200000">
              <a:off x="974694" y="2056499"/>
              <a:ext cx="729450" cy="1650491"/>
            </a:xfrm>
            <a:custGeom>
              <a:avLst/>
              <a:gdLst>
                <a:gd name="connsiteX0" fmla="*/ 564756 w 564756"/>
                <a:gd name="connsiteY0" fmla="*/ 0 h 1831943"/>
                <a:gd name="connsiteX1" fmla="*/ 564756 w 564756"/>
                <a:gd name="connsiteY1" fmla="*/ 1351339 h 1831943"/>
                <a:gd name="connsiteX2" fmla="*/ 564714 w 564756"/>
                <a:gd name="connsiteY2" fmla="*/ 1351339 h 1831943"/>
                <a:gd name="connsiteX3" fmla="*/ 564756 w 564756"/>
                <a:gd name="connsiteY3" fmla="*/ 1351961 h 1831943"/>
                <a:gd name="connsiteX4" fmla="*/ 50320 w 564756"/>
                <a:gd name="connsiteY4" fmla="*/ 1828117 h 1831943"/>
                <a:gd name="connsiteX5" fmla="*/ 0 w 564756"/>
                <a:gd name="connsiteY5" fmla="*/ 1831943 h 1831943"/>
                <a:gd name="connsiteX6" fmla="*/ 0 w 564756"/>
                <a:gd name="connsiteY6" fmla="*/ 373027 h 1831943"/>
                <a:gd name="connsiteX7" fmla="*/ 133274 w 564756"/>
                <a:gd name="connsiteY7" fmla="*/ 356556 h 1831943"/>
                <a:gd name="connsiteX8" fmla="*/ 554129 w 564756"/>
                <a:gd name="connsiteY8" fmla="*/ 31177 h 183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4756" h="1831943">
                  <a:moveTo>
                    <a:pt x="564756" y="0"/>
                  </a:moveTo>
                  <a:lnTo>
                    <a:pt x="564756" y="1351339"/>
                  </a:lnTo>
                  <a:lnTo>
                    <a:pt x="564714" y="1351339"/>
                  </a:lnTo>
                  <a:lnTo>
                    <a:pt x="564756" y="1351961"/>
                  </a:lnTo>
                  <a:cubicBezTo>
                    <a:pt x="564756" y="1586834"/>
                    <a:pt x="343908" y="1782796"/>
                    <a:pt x="50320" y="1828117"/>
                  </a:cubicBezTo>
                  <a:lnTo>
                    <a:pt x="0" y="1831943"/>
                  </a:lnTo>
                  <a:lnTo>
                    <a:pt x="0" y="373027"/>
                  </a:lnTo>
                  <a:lnTo>
                    <a:pt x="133274" y="356556"/>
                  </a:lnTo>
                  <a:cubicBezTo>
                    <a:pt x="333668" y="305400"/>
                    <a:pt x="491126" y="183985"/>
                    <a:pt x="554129" y="31177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579BA6AD-1706-43EF-8048-1FCB761A1A70}"/>
                </a:ext>
              </a:extLst>
            </p:cNvPr>
            <p:cNvGrpSpPr/>
            <p:nvPr/>
          </p:nvGrpSpPr>
          <p:grpSpPr>
            <a:xfrm>
              <a:off x="444425" y="2502723"/>
              <a:ext cx="593681" cy="1374163"/>
              <a:chOff x="1106430" y="3495806"/>
              <a:chExt cx="593681" cy="1374163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067928B-891E-4CA3-A876-0A3A2DD38647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3147A37-0C8D-4D9C-982C-B2BFC2C047AA}"/>
                  </a:ext>
                </a:extLst>
              </p:cNvPr>
              <p:cNvSpPr/>
              <p:nvPr/>
            </p:nvSpPr>
            <p:spPr>
              <a:xfrm>
                <a:off x="1106430" y="3495806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81CE7DA9-EA96-4BC9-900F-FA65BAB5BEB6}"/>
              </a:ext>
            </a:extLst>
          </p:cNvPr>
          <p:cNvGrpSpPr/>
          <p:nvPr/>
        </p:nvGrpSpPr>
        <p:grpSpPr>
          <a:xfrm>
            <a:off x="3940196" y="1528374"/>
            <a:ext cx="2123474" cy="1487220"/>
            <a:chOff x="3238020" y="3429001"/>
            <a:chExt cx="1962050" cy="1374163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B86BADEC-FE72-4A86-99AD-3737D604785F}"/>
                </a:ext>
              </a:extLst>
            </p:cNvPr>
            <p:cNvGrpSpPr/>
            <p:nvPr/>
          </p:nvGrpSpPr>
          <p:grpSpPr>
            <a:xfrm>
              <a:off x="4606389" y="3484115"/>
              <a:ext cx="593681" cy="1263934"/>
              <a:chOff x="1106430" y="3495806"/>
              <a:chExt cx="593681" cy="1374163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F62AC36-A84B-48AE-ADC1-E609C2EB06E5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6F1F6641-A3DF-4F7D-92F7-BBFDAFA69B15}"/>
                  </a:ext>
                </a:extLst>
              </p:cNvPr>
              <p:cNvSpPr/>
              <p:nvPr/>
            </p:nvSpPr>
            <p:spPr>
              <a:xfrm>
                <a:off x="1106430" y="3495806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D81A0475-A0C9-4B03-9E0D-6858AF3F7D9E}"/>
                </a:ext>
              </a:extLst>
            </p:cNvPr>
            <p:cNvGrpSpPr/>
            <p:nvPr/>
          </p:nvGrpSpPr>
          <p:grpSpPr>
            <a:xfrm rot="16200000">
              <a:off x="3523285" y="3160174"/>
              <a:ext cx="1323129" cy="1893660"/>
              <a:chOff x="1440396" y="3226980"/>
              <a:chExt cx="1323129" cy="1893660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85F6CAE6-DC43-4E7D-816D-747B86C27476}"/>
                  </a:ext>
                </a:extLst>
              </p:cNvPr>
              <p:cNvGrpSpPr/>
              <p:nvPr/>
            </p:nvGrpSpPr>
            <p:grpSpPr>
              <a:xfrm>
                <a:off x="1440396" y="3226980"/>
                <a:ext cx="1323129" cy="1893660"/>
                <a:chOff x="1348956" y="857160"/>
                <a:chExt cx="2430564" cy="3478620"/>
              </a:xfrm>
            </p:grpSpPr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370D0A5A-FEFB-4BF6-8751-647A1438EE59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BFE70476-8DD0-4483-8AF9-F2645D6C3D62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86BBC279-8B6B-453A-BFCF-9BD0539A1F5D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2EF04209-76F6-4910-97EA-6DEB58F28549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0CE4E980-D04F-4DCC-B20B-5C46DF2DC953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23BD3BBB-1A3C-4D0B-9F2C-BEC6936EC0A3}"/>
                  </a:ext>
                </a:extLst>
              </p:cNvPr>
              <p:cNvSpPr/>
              <p:nvPr/>
            </p:nvSpPr>
            <p:spPr>
              <a:xfrm>
                <a:off x="2036219" y="3993501"/>
                <a:ext cx="130098" cy="1109751"/>
              </a:xfrm>
              <a:custGeom>
                <a:avLst/>
                <a:gdLst>
                  <a:gd name="connsiteX0" fmla="*/ 130098 w 130098"/>
                  <a:gd name="connsiteY0" fmla="*/ 0 h 1109751"/>
                  <a:gd name="connsiteX1" fmla="*/ 130098 w 130098"/>
                  <a:gd name="connsiteY1" fmla="*/ 5626 h 1109751"/>
                  <a:gd name="connsiteX2" fmla="*/ 31656 w 130098"/>
                  <a:gd name="connsiteY2" fmla="*/ 112428 h 1109751"/>
                  <a:gd name="connsiteX3" fmla="*/ 113842 w 130098"/>
                  <a:gd name="connsiteY3" fmla="*/ 201594 h 1109751"/>
                  <a:gd name="connsiteX4" fmla="*/ 31656 w 130098"/>
                  <a:gd name="connsiteY4" fmla="*/ 290761 h 1109751"/>
                  <a:gd name="connsiteX5" fmla="*/ 113842 w 130098"/>
                  <a:gd name="connsiteY5" fmla="*/ 379927 h 1109751"/>
                  <a:gd name="connsiteX6" fmla="*/ 31656 w 130098"/>
                  <a:gd name="connsiteY6" fmla="*/ 469093 h 1109751"/>
                  <a:gd name="connsiteX7" fmla="*/ 113842 w 130098"/>
                  <a:gd name="connsiteY7" fmla="*/ 558259 h 1109751"/>
                  <a:gd name="connsiteX8" fmla="*/ 31656 w 130098"/>
                  <a:gd name="connsiteY8" fmla="*/ 647425 h 1109751"/>
                  <a:gd name="connsiteX9" fmla="*/ 113842 w 130098"/>
                  <a:gd name="connsiteY9" fmla="*/ 736592 h 1109751"/>
                  <a:gd name="connsiteX10" fmla="*/ 31656 w 130098"/>
                  <a:gd name="connsiteY10" fmla="*/ 825758 h 1109751"/>
                  <a:gd name="connsiteX11" fmla="*/ 113842 w 130098"/>
                  <a:gd name="connsiteY11" fmla="*/ 914924 h 1109751"/>
                  <a:gd name="connsiteX12" fmla="*/ 31656 w 130098"/>
                  <a:gd name="connsiteY12" fmla="*/ 1004090 h 1109751"/>
                  <a:gd name="connsiteX13" fmla="*/ 127440 w 130098"/>
                  <a:gd name="connsiteY13" fmla="*/ 1108010 h 1109751"/>
                  <a:gd name="connsiteX14" fmla="*/ 97389 w 130098"/>
                  <a:gd name="connsiteY14" fmla="*/ 1109751 h 1109751"/>
                  <a:gd name="connsiteX15" fmla="*/ 0 w 130098"/>
                  <a:gd name="connsiteY15" fmla="*/ 1004090 h 1109751"/>
                  <a:gd name="connsiteX16" fmla="*/ 82186 w 130098"/>
                  <a:gd name="connsiteY16" fmla="*/ 914924 h 1109751"/>
                  <a:gd name="connsiteX17" fmla="*/ 0 w 130098"/>
                  <a:gd name="connsiteY17" fmla="*/ 825758 h 1109751"/>
                  <a:gd name="connsiteX18" fmla="*/ 82186 w 130098"/>
                  <a:gd name="connsiteY18" fmla="*/ 736592 h 1109751"/>
                  <a:gd name="connsiteX19" fmla="*/ 0 w 130098"/>
                  <a:gd name="connsiteY19" fmla="*/ 647425 h 1109751"/>
                  <a:gd name="connsiteX20" fmla="*/ 82186 w 130098"/>
                  <a:gd name="connsiteY20" fmla="*/ 558259 h 1109751"/>
                  <a:gd name="connsiteX21" fmla="*/ 0 w 130098"/>
                  <a:gd name="connsiteY21" fmla="*/ 469093 h 1109751"/>
                  <a:gd name="connsiteX22" fmla="*/ 82186 w 130098"/>
                  <a:gd name="connsiteY22" fmla="*/ 379927 h 1109751"/>
                  <a:gd name="connsiteX23" fmla="*/ 0 w 130098"/>
                  <a:gd name="connsiteY23" fmla="*/ 290761 h 1109751"/>
                  <a:gd name="connsiteX24" fmla="*/ 82186 w 130098"/>
                  <a:gd name="connsiteY24" fmla="*/ 201594 h 1109751"/>
                  <a:gd name="connsiteX25" fmla="*/ 0 w 130098"/>
                  <a:gd name="connsiteY25" fmla="*/ 112428 h 1109751"/>
                  <a:gd name="connsiteX26" fmla="*/ 102425 w 130098"/>
                  <a:gd name="connsiteY26" fmla="*/ 1303 h 1109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0098" h="1109751">
                    <a:moveTo>
                      <a:pt x="130098" y="0"/>
                    </a:moveTo>
                    <a:lnTo>
                      <a:pt x="130098" y="5626"/>
                    </a:lnTo>
                    <a:lnTo>
                      <a:pt x="31656" y="112428"/>
                    </a:lnTo>
                    <a:lnTo>
                      <a:pt x="113842" y="201594"/>
                    </a:lnTo>
                    <a:lnTo>
                      <a:pt x="31656" y="290761"/>
                    </a:lnTo>
                    <a:lnTo>
                      <a:pt x="113842" y="379927"/>
                    </a:lnTo>
                    <a:lnTo>
                      <a:pt x="31656" y="469093"/>
                    </a:lnTo>
                    <a:lnTo>
                      <a:pt x="113842" y="558259"/>
                    </a:lnTo>
                    <a:lnTo>
                      <a:pt x="31656" y="647425"/>
                    </a:lnTo>
                    <a:lnTo>
                      <a:pt x="113842" y="736592"/>
                    </a:lnTo>
                    <a:lnTo>
                      <a:pt x="31656" y="825758"/>
                    </a:lnTo>
                    <a:lnTo>
                      <a:pt x="113842" y="914924"/>
                    </a:lnTo>
                    <a:lnTo>
                      <a:pt x="31656" y="1004090"/>
                    </a:lnTo>
                    <a:lnTo>
                      <a:pt x="127440" y="1108010"/>
                    </a:lnTo>
                    <a:lnTo>
                      <a:pt x="97389" y="1109751"/>
                    </a:lnTo>
                    <a:lnTo>
                      <a:pt x="0" y="1004090"/>
                    </a:lnTo>
                    <a:lnTo>
                      <a:pt x="82186" y="914924"/>
                    </a:lnTo>
                    <a:lnTo>
                      <a:pt x="0" y="825758"/>
                    </a:lnTo>
                    <a:lnTo>
                      <a:pt x="82186" y="736592"/>
                    </a:lnTo>
                    <a:lnTo>
                      <a:pt x="0" y="647425"/>
                    </a:lnTo>
                    <a:lnTo>
                      <a:pt x="82186" y="558259"/>
                    </a:lnTo>
                    <a:lnTo>
                      <a:pt x="0" y="469093"/>
                    </a:lnTo>
                    <a:lnTo>
                      <a:pt x="82186" y="379927"/>
                    </a:lnTo>
                    <a:lnTo>
                      <a:pt x="0" y="290761"/>
                    </a:lnTo>
                    <a:lnTo>
                      <a:pt x="82186" y="201594"/>
                    </a:lnTo>
                    <a:lnTo>
                      <a:pt x="0" y="112428"/>
                    </a:lnTo>
                    <a:lnTo>
                      <a:pt x="102425" y="130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7CF8E61F-A7E5-4C5F-9E6F-B45329100D04}"/>
                </a:ext>
              </a:extLst>
            </p:cNvPr>
            <p:cNvSpPr/>
            <p:nvPr/>
          </p:nvSpPr>
          <p:spPr>
            <a:xfrm rot="16200000">
              <a:off x="3974817" y="2778890"/>
              <a:ext cx="547547" cy="1876364"/>
            </a:xfrm>
            <a:custGeom>
              <a:avLst/>
              <a:gdLst>
                <a:gd name="connsiteX0" fmla="*/ 564756 w 564756"/>
                <a:gd name="connsiteY0" fmla="*/ 0 h 1831943"/>
                <a:gd name="connsiteX1" fmla="*/ 564756 w 564756"/>
                <a:gd name="connsiteY1" fmla="*/ 1351339 h 1831943"/>
                <a:gd name="connsiteX2" fmla="*/ 564714 w 564756"/>
                <a:gd name="connsiteY2" fmla="*/ 1351339 h 1831943"/>
                <a:gd name="connsiteX3" fmla="*/ 564756 w 564756"/>
                <a:gd name="connsiteY3" fmla="*/ 1351961 h 1831943"/>
                <a:gd name="connsiteX4" fmla="*/ 50320 w 564756"/>
                <a:gd name="connsiteY4" fmla="*/ 1828117 h 1831943"/>
                <a:gd name="connsiteX5" fmla="*/ 0 w 564756"/>
                <a:gd name="connsiteY5" fmla="*/ 1831943 h 1831943"/>
                <a:gd name="connsiteX6" fmla="*/ 0 w 564756"/>
                <a:gd name="connsiteY6" fmla="*/ 373027 h 1831943"/>
                <a:gd name="connsiteX7" fmla="*/ 133274 w 564756"/>
                <a:gd name="connsiteY7" fmla="*/ 356556 h 1831943"/>
                <a:gd name="connsiteX8" fmla="*/ 554129 w 564756"/>
                <a:gd name="connsiteY8" fmla="*/ 31177 h 183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4756" h="1831943">
                  <a:moveTo>
                    <a:pt x="564756" y="0"/>
                  </a:moveTo>
                  <a:lnTo>
                    <a:pt x="564756" y="1351339"/>
                  </a:lnTo>
                  <a:lnTo>
                    <a:pt x="564714" y="1351339"/>
                  </a:lnTo>
                  <a:lnTo>
                    <a:pt x="564756" y="1351961"/>
                  </a:lnTo>
                  <a:cubicBezTo>
                    <a:pt x="564756" y="1586834"/>
                    <a:pt x="343908" y="1782796"/>
                    <a:pt x="50320" y="1828117"/>
                  </a:cubicBezTo>
                  <a:lnTo>
                    <a:pt x="0" y="1831943"/>
                  </a:lnTo>
                  <a:lnTo>
                    <a:pt x="0" y="373027"/>
                  </a:lnTo>
                  <a:lnTo>
                    <a:pt x="133274" y="356556"/>
                  </a:lnTo>
                  <a:cubicBezTo>
                    <a:pt x="333668" y="305400"/>
                    <a:pt x="491126" y="183985"/>
                    <a:pt x="554129" y="31177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00327F04-ABE1-4B19-8627-E05C6F5F30B6}"/>
                </a:ext>
              </a:extLst>
            </p:cNvPr>
            <p:cNvGrpSpPr/>
            <p:nvPr/>
          </p:nvGrpSpPr>
          <p:grpSpPr>
            <a:xfrm>
              <a:off x="3240661" y="3429001"/>
              <a:ext cx="593681" cy="1374163"/>
              <a:chOff x="1106430" y="3495806"/>
              <a:chExt cx="593681" cy="1374163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C85F21F0-20A1-45E8-BD9D-F1E04E7A59E2}"/>
                  </a:ext>
                </a:extLst>
              </p:cNvPr>
              <p:cNvSpPr/>
              <p:nvPr/>
            </p:nvSpPr>
            <p:spPr>
              <a:xfrm>
                <a:off x="1112025" y="3495806"/>
                <a:ext cx="588086" cy="1374163"/>
              </a:xfrm>
              <a:custGeom>
                <a:avLst/>
                <a:gdLst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70476 h 1374163"/>
                  <a:gd name="connsiteX3" fmla="*/ 101574 w 588086"/>
                  <a:gd name="connsiteY3" fmla="*/ 0 h 1374163"/>
                  <a:gd name="connsiteX4" fmla="*/ 135712 w 588086"/>
                  <a:gd name="connsiteY4" fmla="*/ 12988 h 1374163"/>
                  <a:gd name="connsiteX5" fmla="*/ 215073 w 588086"/>
                  <a:gd name="connsiteY5" fmla="*/ 80641 h 1374163"/>
                  <a:gd name="connsiteX6" fmla="*/ 517821 w 588086"/>
                  <a:gd name="connsiteY6" fmla="*/ 469308 h 1374163"/>
                  <a:gd name="connsiteX7" fmla="*/ 517821 w 588086"/>
                  <a:gd name="connsiteY7" fmla="*/ 904856 h 1374163"/>
                  <a:gd name="connsiteX8" fmla="*/ 215073 w 588086"/>
                  <a:gd name="connsiteY8" fmla="*/ 1293521 h 1374163"/>
                  <a:gd name="connsiteX9" fmla="*/ 135712 w 588086"/>
                  <a:gd name="connsiteY9" fmla="*/ 1361175 h 1374163"/>
                  <a:gd name="connsiteX10" fmla="*/ 101574 w 588086"/>
                  <a:gd name="connsiteY10" fmla="*/ 1374163 h 1374163"/>
                  <a:gd name="connsiteX11" fmla="*/ 101574 w 588086"/>
                  <a:gd name="connsiteY11" fmla="*/ 1303687 h 1374163"/>
                  <a:gd name="connsiteX12" fmla="*/ 34138 w 588086"/>
                  <a:gd name="connsiteY12" fmla="*/ 1361175 h 1374163"/>
                  <a:gd name="connsiteX13" fmla="*/ 0 w 588086"/>
                  <a:gd name="connsiteY13" fmla="*/ 1374163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101574 w 588086"/>
                  <a:gd name="connsiteY10" fmla="*/ 1303687 h 1374163"/>
                  <a:gd name="connsiteX11" fmla="*/ 34138 w 588086"/>
                  <a:gd name="connsiteY11" fmla="*/ 1361175 h 1374163"/>
                  <a:gd name="connsiteX12" fmla="*/ 0 w 588086"/>
                  <a:gd name="connsiteY12" fmla="*/ 1374163 h 1374163"/>
                  <a:gd name="connsiteX13" fmla="*/ 0 w 588086"/>
                  <a:gd name="connsiteY13" fmla="*/ 0 h 1374163"/>
                  <a:gd name="connsiteX0" fmla="*/ 0 w 588086"/>
                  <a:gd name="connsiteY0" fmla="*/ 0 h 1374163"/>
                  <a:gd name="connsiteX1" fmla="*/ 34138 w 588086"/>
                  <a:gd name="connsiteY1" fmla="*/ 12988 h 1374163"/>
                  <a:gd name="connsiteX2" fmla="*/ 101574 w 588086"/>
                  <a:gd name="connsiteY2" fmla="*/ 0 h 1374163"/>
                  <a:gd name="connsiteX3" fmla="*/ 135712 w 588086"/>
                  <a:gd name="connsiteY3" fmla="*/ 12988 h 1374163"/>
                  <a:gd name="connsiteX4" fmla="*/ 215073 w 588086"/>
                  <a:gd name="connsiteY4" fmla="*/ 80641 h 1374163"/>
                  <a:gd name="connsiteX5" fmla="*/ 517821 w 588086"/>
                  <a:gd name="connsiteY5" fmla="*/ 469308 h 1374163"/>
                  <a:gd name="connsiteX6" fmla="*/ 517821 w 588086"/>
                  <a:gd name="connsiteY6" fmla="*/ 904856 h 1374163"/>
                  <a:gd name="connsiteX7" fmla="*/ 215073 w 588086"/>
                  <a:gd name="connsiteY7" fmla="*/ 1293521 h 1374163"/>
                  <a:gd name="connsiteX8" fmla="*/ 135712 w 588086"/>
                  <a:gd name="connsiteY8" fmla="*/ 1361175 h 1374163"/>
                  <a:gd name="connsiteX9" fmla="*/ 101574 w 588086"/>
                  <a:gd name="connsiteY9" fmla="*/ 1374163 h 1374163"/>
                  <a:gd name="connsiteX10" fmla="*/ 34138 w 588086"/>
                  <a:gd name="connsiteY10" fmla="*/ 1361175 h 1374163"/>
                  <a:gd name="connsiteX11" fmla="*/ 0 w 588086"/>
                  <a:gd name="connsiteY11" fmla="*/ 1374163 h 1374163"/>
                  <a:gd name="connsiteX12" fmla="*/ 0 w 588086"/>
                  <a:gd name="connsiteY12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34138 w 588086"/>
                  <a:gd name="connsiteY9" fmla="*/ 1361175 h 1374163"/>
                  <a:gd name="connsiteX10" fmla="*/ 0 w 588086"/>
                  <a:gd name="connsiteY10" fmla="*/ 1374163 h 1374163"/>
                  <a:gd name="connsiteX11" fmla="*/ 0 w 588086"/>
                  <a:gd name="connsiteY11" fmla="*/ 0 h 1374163"/>
                  <a:gd name="connsiteX0" fmla="*/ 0 w 588086"/>
                  <a:gd name="connsiteY0" fmla="*/ 0 h 1374163"/>
                  <a:gd name="connsiteX1" fmla="*/ 101574 w 588086"/>
                  <a:gd name="connsiteY1" fmla="*/ 0 h 1374163"/>
                  <a:gd name="connsiteX2" fmla="*/ 135712 w 588086"/>
                  <a:gd name="connsiteY2" fmla="*/ 12988 h 1374163"/>
                  <a:gd name="connsiteX3" fmla="*/ 215073 w 588086"/>
                  <a:gd name="connsiteY3" fmla="*/ 80641 h 1374163"/>
                  <a:gd name="connsiteX4" fmla="*/ 517821 w 588086"/>
                  <a:gd name="connsiteY4" fmla="*/ 469308 h 1374163"/>
                  <a:gd name="connsiteX5" fmla="*/ 517821 w 588086"/>
                  <a:gd name="connsiteY5" fmla="*/ 904856 h 1374163"/>
                  <a:gd name="connsiteX6" fmla="*/ 215073 w 588086"/>
                  <a:gd name="connsiteY6" fmla="*/ 1293521 h 1374163"/>
                  <a:gd name="connsiteX7" fmla="*/ 135712 w 588086"/>
                  <a:gd name="connsiteY7" fmla="*/ 1361175 h 1374163"/>
                  <a:gd name="connsiteX8" fmla="*/ 101574 w 588086"/>
                  <a:gd name="connsiteY8" fmla="*/ 1374163 h 1374163"/>
                  <a:gd name="connsiteX9" fmla="*/ 0 w 588086"/>
                  <a:gd name="connsiteY9" fmla="*/ 1374163 h 1374163"/>
                  <a:gd name="connsiteX10" fmla="*/ 0 w 588086"/>
                  <a:gd name="connsiteY10" fmla="*/ 0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8086" h="1374163">
                    <a:moveTo>
                      <a:pt x="0" y="0"/>
                    </a:moveTo>
                    <a:lnTo>
                      <a:pt x="101574" y="0"/>
                    </a:lnTo>
                    <a:lnTo>
                      <a:pt x="135712" y="12988"/>
                    </a:lnTo>
                    <a:cubicBezTo>
                      <a:pt x="164591" y="28022"/>
                      <a:pt x="191650" y="50573"/>
                      <a:pt x="215073" y="80641"/>
                    </a:cubicBezTo>
                    <a:lnTo>
                      <a:pt x="517821" y="469308"/>
                    </a:lnTo>
                    <a:cubicBezTo>
                      <a:pt x="611508" y="589580"/>
                      <a:pt x="611508" y="784582"/>
                      <a:pt x="517821" y="904856"/>
                    </a:cubicBezTo>
                    <a:lnTo>
                      <a:pt x="215073" y="1293521"/>
                    </a:lnTo>
                    <a:cubicBezTo>
                      <a:pt x="191651" y="1323590"/>
                      <a:pt x="164591" y="1346141"/>
                      <a:pt x="135712" y="1361175"/>
                    </a:cubicBezTo>
                    <a:lnTo>
                      <a:pt x="101574" y="1374163"/>
                    </a:lnTo>
                    <a:lnTo>
                      <a:pt x="0" y="137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3AFC8F3B-2293-4C51-A5CC-5F7B340CFE26}"/>
                  </a:ext>
                </a:extLst>
              </p:cNvPr>
              <p:cNvSpPr/>
              <p:nvPr/>
            </p:nvSpPr>
            <p:spPr>
              <a:xfrm>
                <a:off x="1106430" y="3495806"/>
                <a:ext cx="486512" cy="1374163"/>
              </a:xfrm>
              <a:custGeom>
                <a:avLst/>
                <a:gdLst>
                  <a:gd name="connsiteX0" fmla="*/ 0 w 569834"/>
                  <a:gd name="connsiteY0" fmla="*/ 0 h 1374163"/>
                  <a:gd name="connsiteX1" fmla="*/ 39985 w 569834"/>
                  <a:gd name="connsiteY1" fmla="*/ 12988 h 1374163"/>
                  <a:gd name="connsiteX2" fmla="*/ 132937 w 569834"/>
                  <a:gd name="connsiteY2" fmla="*/ 80641 h 1374163"/>
                  <a:gd name="connsiteX3" fmla="*/ 487535 w 569834"/>
                  <a:gd name="connsiteY3" fmla="*/ 469308 h 1374163"/>
                  <a:gd name="connsiteX4" fmla="*/ 487535 w 569834"/>
                  <a:gd name="connsiteY4" fmla="*/ 904856 h 1374163"/>
                  <a:gd name="connsiteX5" fmla="*/ 132937 w 569834"/>
                  <a:gd name="connsiteY5" fmla="*/ 1293521 h 1374163"/>
                  <a:gd name="connsiteX6" fmla="*/ 39985 w 569834"/>
                  <a:gd name="connsiteY6" fmla="*/ 1361175 h 1374163"/>
                  <a:gd name="connsiteX7" fmla="*/ 0 w 569834"/>
                  <a:gd name="connsiteY7" fmla="*/ 1374163 h 137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9834" h="1374163">
                    <a:moveTo>
                      <a:pt x="0" y="0"/>
                    </a:moveTo>
                    <a:lnTo>
                      <a:pt x="39985" y="12988"/>
                    </a:lnTo>
                    <a:cubicBezTo>
                      <a:pt x="73809" y="28022"/>
                      <a:pt x="105503" y="50573"/>
                      <a:pt x="132937" y="80641"/>
                    </a:cubicBezTo>
                    <a:lnTo>
                      <a:pt x="487535" y="469308"/>
                    </a:lnTo>
                    <a:cubicBezTo>
                      <a:pt x="597267" y="589580"/>
                      <a:pt x="597267" y="784582"/>
                      <a:pt x="487535" y="904856"/>
                    </a:cubicBezTo>
                    <a:lnTo>
                      <a:pt x="132937" y="1293521"/>
                    </a:lnTo>
                    <a:cubicBezTo>
                      <a:pt x="105504" y="1323590"/>
                      <a:pt x="73810" y="1346141"/>
                      <a:pt x="39985" y="1361175"/>
                    </a:cubicBezTo>
                    <a:lnTo>
                      <a:pt x="0" y="137416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42086D20-169F-4F01-8A87-08848DE77BAE}"/>
              </a:ext>
            </a:extLst>
          </p:cNvPr>
          <p:cNvGrpSpPr/>
          <p:nvPr/>
        </p:nvGrpSpPr>
        <p:grpSpPr>
          <a:xfrm>
            <a:off x="3851054" y="4362756"/>
            <a:ext cx="2482280" cy="1625540"/>
            <a:chOff x="2640206" y="4748049"/>
            <a:chExt cx="2293581" cy="1501969"/>
          </a:xfrm>
        </p:grpSpPr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F4AC83EF-F081-43CB-9503-B8442495CBAF}"/>
                </a:ext>
              </a:extLst>
            </p:cNvPr>
            <p:cNvSpPr/>
            <p:nvPr/>
          </p:nvSpPr>
          <p:spPr>
            <a:xfrm>
              <a:off x="2640206" y="4748049"/>
              <a:ext cx="45719" cy="12639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49647E7D-EC9D-4E0F-935F-6F913ECB8FFC}"/>
                </a:ext>
              </a:extLst>
            </p:cNvPr>
            <p:cNvSpPr/>
            <p:nvPr/>
          </p:nvSpPr>
          <p:spPr>
            <a:xfrm>
              <a:off x="2679132" y="4748049"/>
              <a:ext cx="1750847" cy="1263934"/>
            </a:xfrm>
            <a:prstGeom prst="rect">
              <a:avLst/>
            </a:prstGeom>
            <a:gradFill flip="none" rotWithShape="1">
              <a:gsLst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13D27D14-4811-4EB8-89A8-5FB787530E4C}"/>
                </a:ext>
              </a:extLst>
            </p:cNvPr>
            <p:cNvGrpSpPr/>
            <p:nvPr/>
          </p:nvGrpSpPr>
          <p:grpSpPr>
            <a:xfrm rot="16200000">
              <a:off x="3147415" y="4641624"/>
              <a:ext cx="1323129" cy="1893660"/>
              <a:chOff x="1440396" y="3226980"/>
              <a:chExt cx="1323129" cy="1893660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FFB0C465-FA18-4E5E-AF7F-B20E82AFFE16}"/>
                  </a:ext>
                </a:extLst>
              </p:cNvPr>
              <p:cNvGrpSpPr/>
              <p:nvPr/>
            </p:nvGrpSpPr>
            <p:grpSpPr>
              <a:xfrm>
                <a:off x="1440396" y="3226980"/>
                <a:ext cx="1323129" cy="1893660"/>
                <a:chOff x="1348956" y="857160"/>
                <a:chExt cx="2430564" cy="3478620"/>
              </a:xfrm>
            </p:grpSpPr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14FDB4E9-A346-40B4-A17F-DCFF526332C6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4AE8466A-4388-4538-9252-CC83706465B0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1FCA53C5-DCAE-4F25-AA33-16972D07042D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EB743D92-AF3A-468C-91D8-7C4700065F80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1C7240AD-8E97-4922-8272-F614B53707DE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40B1998A-66E3-4066-9A22-A5D44A972881}"/>
                  </a:ext>
                </a:extLst>
              </p:cNvPr>
              <p:cNvSpPr/>
              <p:nvPr/>
            </p:nvSpPr>
            <p:spPr>
              <a:xfrm>
                <a:off x="2036219" y="3993501"/>
                <a:ext cx="130098" cy="1109751"/>
              </a:xfrm>
              <a:custGeom>
                <a:avLst/>
                <a:gdLst>
                  <a:gd name="connsiteX0" fmla="*/ 130098 w 130098"/>
                  <a:gd name="connsiteY0" fmla="*/ 0 h 1109751"/>
                  <a:gd name="connsiteX1" fmla="*/ 130098 w 130098"/>
                  <a:gd name="connsiteY1" fmla="*/ 5626 h 1109751"/>
                  <a:gd name="connsiteX2" fmla="*/ 31656 w 130098"/>
                  <a:gd name="connsiteY2" fmla="*/ 112428 h 1109751"/>
                  <a:gd name="connsiteX3" fmla="*/ 113842 w 130098"/>
                  <a:gd name="connsiteY3" fmla="*/ 201594 h 1109751"/>
                  <a:gd name="connsiteX4" fmla="*/ 31656 w 130098"/>
                  <a:gd name="connsiteY4" fmla="*/ 290761 h 1109751"/>
                  <a:gd name="connsiteX5" fmla="*/ 113842 w 130098"/>
                  <a:gd name="connsiteY5" fmla="*/ 379927 h 1109751"/>
                  <a:gd name="connsiteX6" fmla="*/ 31656 w 130098"/>
                  <a:gd name="connsiteY6" fmla="*/ 469093 h 1109751"/>
                  <a:gd name="connsiteX7" fmla="*/ 113842 w 130098"/>
                  <a:gd name="connsiteY7" fmla="*/ 558259 h 1109751"/>
                  <a:gd name="connsiteX8" fmla="*/ 31656 w 130098"/>
                  <a:gd name="connsiteY8" fmla="*/ 647425 h 1109751"/>
                  <a:gd name="connsiteX9" fmla="*/ 113842 w 130098"/>
                  <a:gd name="connsiteY9" fmla="*/ 736592 h 1109751"/>
                  <a:gd name="connsiteX10" fmla="*/ 31656 w 130098"/>
                  <a:gd name="connsiteY10" fmla="*/ 825758 h 1109751"/>
                  <a:gd name="connsiteX11" fmla="*/ 113842 w 130098"/>
                  <a:gd name="connsiteY11" fmla="*/ 914924 h 1109751"/>
                  <a:gd name="connsiteX12" fmla="*/ 31656 w 130098"/>
                  <a:gd name="connsiteY12" fmla="*/ 1004090 h 1109751"/>
                  <a:gd name="connsiteX13" fmla="*/ 127440 w 130098"/>
                  <a:gd name="connsiteY13" fmla="*/ 1108010 h 1109751"/>
                  <a:gd name="connsiteX14" fmla="*/ 97389 w 130098"/>
                  <a:gd name="connsiteY14" fmla="*/ 1109751 h 1109751"/>
                  <a:gd name="connsiteX15" fmla="*/ 0 w 130098"/>
                  <a:gd name="connsiteY15" fmla="*/ 1004090 h 1109751"/>
                  <a:gd name="connsiteX16" fmla="*/ 82186 w 130098"/>
                  <a:gd name="connsiteY16" fmla="*/ 914924 h 1109751"/>
                  <a:gd name="connsiteX17" fmla="*/ 0 w 130098"/>
                  <a:gd name="connsiteY17" fmla="*/ 825758 h 1109751"/>
                  <a:gd name="connsiteX18" fmla="*/ 82186 w 130098"/>
                  <a:gd name="connsiteY18" fmla="*/ 736592 h 1109751"/>
                  <a:gd name="connsiteX19" fmla="*/ 0 w 130098"/>
                  <a:gd name="connsiteY19" fmla="*/ 647425 h 1109751"/>
                  <a:gd name="connsiteX20" fmla="*/ 82186 w 130098"/>
                  <a:gd name="connsiteY20" fmla="*/ 558259 h 1109751"/>
                  <a:gd name="connsiteX21" fmla="*/ 0 w 130098"/>
                  <a:gd name="connsiteY21" fmla="*/ 469093 h 1109751"/>
                  <a:gd name="connsiteX22" fmla="*/ 82186 w 130098"/>
                  <a:gd name="connsiteY22" fmla="*/ 379927 h 1109751"/>
                  <a:gd name="connsiteX23" fmla="*/ 0 w 130098"/>
                  <a:gd name="connsiteY23" fmla="*/ 290761 h 1109751"/>
                  <a:gd name="connsiteX24" fmla="*/ 82186 w 130098"/>
                  <a:gd name="connsiteY24" fmla="*/ 201594 h 1109751"/>
                  <a:gd name="connsiteX25" fmla="*/ 0 w 130098"/>
                  <a:gd name="connsiteY25" fmla="*/ 112428 h 1109751"/>
                  <a:gd name="connsiteX26" fmla="*/ 102425 w 130098"/>
                  <a:gd name="connsiteY26" fmla="*/ 1303 h 1109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0098" h="1109751">
                    <a:moveTo>
                      <a:pt x="130098" y="0"/>
                    </a:moveTo>
                    <a:lnTo>
                      <a:pt x="130098" y="5626"/>
                    </a:lnTo>
                    <a:lnTo>
                      <a:pt x="31656" y="112428"/>
                    </a:lnTo>
                    <a:lnTo>
                      <a:pt x="113842" y="201594"/>
                    </a:lnTo>
                    <a:lnTo>
                      <a:pt x="31656" y="290761"/>
                    </a:lnTo>
                    <a:lnTo>
                      <a:pt x="113842" y="379927"/>
                    </a:lnTo>
                    <a:lnTo>
                      <a:pt x="31656" y="469093"/>
                    </a:lnTo>
                    <a:lnTo>
                      <a:pt x="113842" y="558259"/>
                    </a:lnTo>
                    <a:lnTo>
                      <a:pt x="31656" y="647425"/>
                    </a:lnTo>
                    <a:lnTo>
                      <a:pt x="113842" y="736592"/>
                    </a:lnTo>
                    <a:lnTo>
                      <a:pt x="31656" y="825758"/>
                    </a:lnTo>
                    <a:lnTo>
                      <a:pt x="113842" y="914924"/>
                    </a:lnTo>
                    <a:lnTo>
                      <a:pt x="31656" y="1004090"/>
                    </a:lnTo>
                    <a:lnTo>
                      <a:pt x="127440" y="1108010"/>
                    </a:lnTo>
                    <a:lnTo>
                      <a:pt x="97389" y="1109751"/>
                    </a:lnTo>
                    <a:lnTo>
                      <a:pt x="0" y="1004090"/>
                    </a:lnTo>
                    <a:lnTo>
                      <a:pt x="82186" y="914924"/>
                    </a:lnTo>
                    <a:lnTo>
                      <a:pt x="0" y="825758"/>
                    </a:lnTo>
                    <a:lnTo>
                      <a:pt x="82186" y="736592"/>
                    </a:lnTo>
                    <a:lnTo>
                      <a:pt x="0" y="647425"/>
                    </a:lnTo>
                    <a:lnTo>
                      <a:pt x="82186" y="558259"/>
                    </a:lnTo>
                    <a:lnTo>
                      <a:pt x="0" y="469093"/>
                    </a:lnTo>
                    <a:lnTo>
                      <a:pt x="82186" y="379927"/>
                    </a:lnTo>
                    <a:lnTo>
                      <a:pt x="0" y="290761"/>
                    </a:lnTo>
                    <a:lnTo>
                      <a:pt x="82186" y="201594"/>
                    </a:lnTo>
                    <a:lnTo>
                      <a:pt x="0" y="112428"/>
                    </a:lnTo>
                    <a:lnTo>
                      <a:pt x="102425" y="130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8D68D7E8-FBD6-46F1-816B-86FFB5E85781}"/>
                </a:ext>
              </a:extLst>
            </p:cNvPr>
            <p:cNvSpPr/>
            <p:nvPr/>
          </p:nvSpPr>
          <p:spPr>
            <a:xfrm rot="14400000">
              <a:off x="2655071" y="5194380"/>
              <a:ext cx="749478" cy="7029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49125AC0-1E22-40A9-9FEC-8583015307D4}"/>
                </a:ext>
              </a:extLst>
            </p:cNvPr>
            <p:cNvGrpSpPr/>
            <p:nvPr/>
          </p:nvGrpSpPr>
          <p:grpSpPr>
            <a:xfrm>
              <a:off x="2793835" y="4884662"/>
              <a:ext cx="2139952" cy="620189"/>
              <a:chOff x="2541398" y="4884662"/>
              <a:chExt cx="2139952" cy="620189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C0892FE7-1834-4469-94B8-CB4E02C1ABD7}"/>
                  </a:ext>
                </a:extLst>
              </p:cNvPr>
              <p:cNvSpPr/>
              <p:nvPr/>
            </p:nvSpPr>
            <p:spPr>
              <a:xfrm flipH="1">
                <a:off x="2541398" y="4884662"/>
                <a:ext cx="2133486" cy="620189"/>
              </a:xfrm>
              <a:custGeom>
                <a:avLst/>
                <a:gdLst>
                  <a:gd name="connsiteX0" fmla="*/ 2133486 w 2133486"/>
                  <a:gd name="connsiteY0" fmla="*/ 0 h 620189"/>
                  <a:gd name="connsiteX1" fmla="*/ 2084521 w 2133486"/>
                  <a:gd name="connsiteY1" fmla="*/ 0 h 620189"/>
                  <a:gd name="connsiteX2" fmla="*/ 728887 w 2133486"/>
                  <a:gd name="connsiteY2" fmla="*/ 0 h 620189"/>
                  <a:gd name="connsiteX3" fmla="*/ 679922 w 2133486"/>
                  <a:gd name="connsiteY3" fmla="*/ 0 h 620189"/>
                  <a:gd name="connsiteX4" fmla="*/ 1355 w 2133486"/>
                  <a:gd name="connsiteY4" fmla="*/ 563618 h 620189"/>
                  <a:gd name="connsiteX5" fmla="*/ 0 w 2133486"/>
                  <a:gd name="connsiteY5" fmla="*/ 577327 h 620189"/>
                  <a:gd name="connsiteX6" fmla="*/ 48965 w 2133486"/>
                  <a:gd name="connsiteY6" fmla="*/ 577327 h 620189"/>
                  <a:gd name="connsiteX7" fmla="*/ 58814 w 2133486"/>
                  <a:gd name="connsiteY7" fmla="*/ 577327 h 620189"/>
                  <a:gd name="connsiteX8" fmla="*/ 50321 w 2133486"/>
                  <a:gd name="connsiteY8" fmla="*/ 606480 h 620189"/>
                  <a:gd name="connsiteX9" fmla="*/ 48965 w 2133486"/>
                  <a:gd name="connsiteY9" fmla="*/ 620189 h 620189"/>
                  <a:gd name="connsiteX10" fmla="*/ 1453564 w 2133486"/>
                  <a:gd name="connsiteY10" fmla="*/ 620189 h 620189"/>
                  <a:gd name="connsiteX11" fmla="*/ 1454920 w 2133486"/>
                  <a:gd name="connsiteY11" fmla="*/ 606480 h 620189"/>
                  <a:gd name="connsiteX12" fmla="*/ 2133486 w 2133486"/>
                  <a:gd name="connsiteY12" fmla="*/ 42862 h 620189"/>
                  <a:gd name="connsiteX0" fmla="*/ 2133486 w 2133486"/>
                  <a:gd name="connsiteY0" fmla="*/ 0 h 620189"/>
                  <a:gd name="connsiteX1" fmla="*/ 2084521 w 2133486"/>
                  <a:gd name="connsiteY1" fmla="*/ 0 h 620189"/>
                  <a:gd name="connsiteX2" fmla="*/ 728887 w 2133486"/>
                  <a:gd name="connsiteY2" fmla="*/ 0 h 620189"/>
                  <a:gd name="connsiteX3" fmla="*/ 679922 w 2133486"/>
                  <a:gd name="connsiteY3" fmla="*/ 0 h 620189"/>
                  <a:gd name="connsiteX4" fmla="*/ 1355 w 2133486"/>
                  <a:gd name="connsiteY4" fmla="*/ 563618 h 620189"/>
                  <a:gd name="connsiteX5" fmla="*/ 0 w 2133486"/>
                  <a:gd name="connsiteY5" fmla="*/ 577327 h 620189"/>
                  <a:gd name="connsiteX6" fmla="*/ 48965 w 2133486"/>
                  <a:gd name="connsiteY6" fmla="*/ 577327 h 620189"/>
                  <a:gd name="connsiteX7" fmla="*/ 58814 w 2133486"/>
                  <a:gd name="connsiteY7" fmla="*/ 577327 h 620189"/>
                  <a:gd name="connsiteX8" fmla="*/ 48965 w 2133486"/>
                  <a:gd name="connsiteY8" fmla="*/ 620189 h 620189"/>
                  <a:gd name="connsiteX9" fmla="*/ 1453564 w 2133486"/>
                  <a:gd name="connsiteY9" fmla="*/ 620189 h 620189"/>
                  <a:gd name="connsiteX10" fmla="*/ 1454920 w 2133486"/>
                  <a:gd name="connsiteY10" fmla="*/ 606480 h 620189"/>
                  <a:gd name="connsiteX11" fmla="*/ 2133486 w 2133486"/>
                  <a:gd name="connsiteY11" fmla="*/ 42862 h 620189"/>
                  <a:gd name="connsiteX12" fmla="*/ 2133486 w 2133486"/>
                  <a:gd name="connsiteY12" fmla="*/ 0 h 620189"/>
                  <a:gd name="connsiteX0" fmla="*/ 2133486 w 2133486"/>
                  <a:gd name="connsiteY0" fmla="*/ 0 h 620189"/>
                  <a:gd name="connsiteX1" fmla="*/ 2084521 w 2133486"/>
                  <a:gd name="connsiteY1" fmla="*/ 0 h 620189"/>
                  <a:gd name="connsiteX2" fmla="*/ 728887 w 2133486"/>
                  <a:gd name="connsiteY2" fmla="*/ 0 h 620189"/>
                  <a:gd name="connsiteX3" fmla="*/ 679922 w 2133486"/>
                  <a:gd name="connsiteY3" fmla="*/ 0 h 620189"/>
                  <a:gd name="connsiteX4" fmla="*/ 1355 w 2133486"/>
                  <a:gd name="connsiteY4" fmla="*/ 563618 h 620189"/>
                  <a:gd name="connsiteX5" fmla="*/ 0 w 2133486"/>
                  <a:gd name="connsiteY5" fmla="*/ 577327 h 620189"/>
                  <a:gd name="connsiteX6" fmla="*/ 48965 w 2133486"/>
                  <a:gd name="connsiteY6" fmla="*/ 577327 h 620189"/>
                  <a:gd name="connsiteX7" fmla="*/ 48965 w 2133486"/>
                  <a:gd name="connsiteY7" fmla="*/ 620189 h 620189"/>
                  <a:gd name="connsiteX8" fmla="*/ 1453564 w 2133486"/>
                  <a:gd name="connsiteY8" fmla="*/ 620189 h 620189"/>
                  <a:gd name="connsiteX9" fmla="*/ 1454920 w 2133486"/>
                  <a:gd name="connsiteY9" fmla="*/ 606480 h 620189"/>
                  <a:gd name="connsiteX10" fmla="*/ 2133486 w 2133486"/>
                  <a:gd name="connsiteY10" fmla="*/ 42862 h 620189"/>
                  <a:gd name="connsiteX11" fmla="*/ 2133486 w 2133486"/>
                  <a:gd name="connsiteY11" fmla="*/ 0 h 620189"/>
                  <a:gd name="connsiteX0" fmla="*/ 2133486 w 2133486"/>
                  <a:gd name="connsiteY0" fmla="*/ 0 h 620189"/>
                  <a:gd name="connsiteX1" fmla="*/ 2084521 w 2133486"/>
                  <a:gd name="connsiteY1" fmla="*/ 0 h 620189"/>
                  <a:gd name="connsiteX2" fmla="*/ 728887 w 2133486"/>
                  <a:gd name="connsiteY2" fmla="*/ 0 h 620189"/>
                  <a:gd name="connsiteX3" fmla="*/ 679922 w 2133486"/>
                  <a:gd name="connsiteY3" fmla="*/ 0 h 620189"/>
                  <a:gd name="connsiteX4" fmla="*/ 1355 w 2133486"/>
                  <a:gd name="connsiteY4" fmla="*/ 563618 h 620189"/>
                  <a:gd name="connsiteX5" fmla="*/ 0 w 2133486"/>
                  <a:gd name="connsiteY5" fmla="*/ 577327 h 620189"/>
                  <a:gd name="connsiteX6" fmla="*/ 48965 w 2133486"/>
                  <a:gd name="connsiteY6" fmla="*/ 620189 h 620189"/>
                  <a:gd name="connsiteX7" fmla="*/ 1453564 w 2133486"/>
                  <a:gd name="connsiteY7" fmla="*/ 620189 h 620189"/>
                  <a:gd name="connsiteX8" fmla="*/ 1454920 w 2133486"/>
                  <a:gd name="connsiteY8" fmla="*/ 606480 h 620189"/>
                  <a:gd name="connsiteX9" fmla="*/ 2133486 w 2133486"/>
                  <a:gd name="connsiteY9" fmla="*/ 42862 h 620189"/>
                  <a:gd name="connsiteX10" fmla="*/ 2133486 w 2133486"/>
                  <a:gd name="connsiteY10" fmla="*/ 0 h 62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33486" h="620189">
                    <a:moveTo>
                      <a:pt x="2133486" y="0"/>
                    </a:moveTo>
                    <a:lnTo>
                      <a:pt x="2084521" y="0"/>
                    </a:lnTo>
                    <a:lnTo>
                      <a:pt x="728887" y="0"/>
                    </a:lnTo>
                    <a:lnTo>
                      <a:pt x="679922" y="0"/>
                    </a:lnTo>
                    <a:cubicBezTo>
                      <a:pt x="345084" y="0"/>
                      <a:pt x="65916" y="242001"/>
                      <a:pt x="1355" y="563618"/>
                    </a:cubicBezTo>
                    <a:lnTo>
                      <a:pt x="0" y="577327"/>
                    </a:lnTo>
                    <a:lnTo>
                      <a:pt x="48965" y="620189"/>
                    </a:lnTo>
                    <a:lnTo>
                      <a:pt x="1453564" y="620189"/>
                    </a:lnTo>
                    <a:lnTo>
                      <a:pt x="1454920" y="606480"/>
                    </a:lnTo>
                    <a:cubicBezTo>
                      <a:pt x="1519480" y="284863"/>
                      <a:pt x="1798648" y="42862"/>
                      <a:pt x="2133486" y="42862"/>
                    </a:cubicBezTo>
                    <a:lnTo>
                      <a:pt x="2133486" y="0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>
                      <a:lumMod val="8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7C6E1FF5-73FC-4031-8D58-79EED22A51A1}"/>
                  </a:ext>
                </a:extLst>
              </p:cNvPr>
              <p:cNvSpPr/>
              <p:nvPr/>
            </p:nvSpPr>
            <p:spPr>
              <a:xfrm flipH="1">
                <a:off x="2606667" y="4884662"/>
                <a:ext cx="2074683" cy="577327"/>
              </a:xfrm>
              <a:custGeom>
                <a:avLst/>
                <a:gdLst>
                  <a:gd name="connsiteX0" fmla="*/ 2074683 w 2074683"/>
                  <a:gd name="connsiteY0" fmla="*/ 0 h 577327"/>
                  <a:gd name="connsiteX1" fmla="*/ 679922 w 2074683"/>
                  <a:gd name="connsiteY1" fmla="*/ 0 h 577327"/>
                  <a:gd name="connsiteX2" fmla="*/ 1356 w 2074683"/>
                  <a:gd name="connsiteY2" fmla="*/ 563618 h 577327"/>
                  <a:gd name="connsiteX3" fmla="*/ 0 w 2074683"/>
                  <a:gd name="connsiteY3" fmla="*/ 577327 h 577327"/>
                  <a:gd name="connsiteX4" fmla="*/ 1404599 w 2074683"/>
                  <a:gd name="connsiteY4" fmla="*/ 577327 h 577327"/>
                  <a:gd name="connsiteX5" fmla="*/ 1405955 w 2074683"/>
                  <a:gd name="connsiteY5" fmla="*/ 563618 h 577327"/>
                  <a:gd name="connsiteX6" fmla="*/ 1961877 w 2074683"/>
                  <a:gd name="connsiteY6" fmla="*/ 11027 h 577327"/>
                  <a:gd name="connsiteX7" fmla="*/ 2074683 w 2074683"/>
                  <a:gd name="connsiteY7" fmla="*/ 885 h 577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74683" h="577327">
                    <a:moveTo>
                      <a:pt x="2074683" y="0"/>
                    </a:moveTo>
                    <a:lnTo>
                      <a:pt x="679922" y="0"/>
                    </a:lnTo>
                    <a:cubicBezTo>
                      <a:pt x="345084" y="0"/>
                      <a:pt x="65916" y="242001"/>
                      <a:pt x="1356" y="563618"/>
                    </a:cubicBezTo>
                    <a:lnTo>
                      <a:pt x="0" y="577327"/>
                    </a:lnTo>
                    <a:lnTo>
                      <a:pt x="1404599" y="577327"/>
                    </a:lnTo>
                    <a:lnTo>
                      <a:pt x="1405955" y="563618"/>
                    </a:lnTo>
                    <a:cubicBezTo>
                      <a:pt x="1462445" y="282203"/>
                      <a:pt x="1683244" y="61744"/>
                      <a:pt x="1961877" y="11027"/>
                    </a:cubicBezTo>
                    <a:lnTo>
                      <a:pt x="2074683" y="88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accent1">
                      <a:lumMod val="5000"/>
                      <a:lumOff val="9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四角形: 上の 2 つの角を丸める 10">
              <a:extLst>
                <a:ext uri="{FF2B5EF4-FFF2-40B4-BE49-F238E27FC236}">
                  <a16:creationId xmlns:a16="http://schemas.microsoft.com/office/drawing/2014/main" id="{A037E012-4421-4D28-801D-8328F05EC6EE}"/>
                </a:ext>
              </a:extLst>
            </p:cNvPr>
            <p:cNvSpPr/>
            <p:nvPr/>
          </p:nvSpPr>
          <p:spPr>
            <a:xfrm rot="5400000">
              <a:off x="3230425" y="5437580"/>
              <a:ext cx="79200" cy="162554"/>
            </a:xfrm>
            <a:custGeom>
              <a:avLst/>
              <a:gdLst>
                <a:gd name="connsiteX0" fmla="*/ 39600 w 79199"/>
                <a:gd name="connsiteY0" fmla="*/ 0 h 416488"/>
                <a:gd name="connsiteX1" fmla="*/ 39600 w 79199"/>
                <a:gd name="connsiteY1" fmla="*/ 0 h 416488"/>
                <a:gd name="connsiteX2" fmla="*/ 79200 w 79199"/>
                <a:gd name="connsiteY2" fmla="*/ 39600 h 416488"/>
                <a:gd name="connsiteX3" fmla="*/ 79199 w 79199"/>
                <a:gd name="connsiteY3" fmla="*/ 416488 h 416488"/>
                <a:gd name="connsiteX4" fmla="*/ 79199 w 79199"/>
                <a:gd name="connsiteY4" fmla="*/ 416488 h 416488"/>
                <a:gd name="connsiteX5" fmla="*/ 0 w 79199"/>
                <a:gd name="connsiteY5" fmla="*/ 416488 h 416488"/>
                <a:gd name="connsiteX6" fmla="*/ 0 w 79199"/>
                <a:gd name="connsiteY6" fmla="*/ 416488 h 416488"/>
                <a:gd name="connsiteX7" fmla="*/ 0 w 79199"/>
                <a:gd name="connsiteY7" fmla="*/ 39600 h 416488"/>
                <a:gd name="connsiteX8" fmla="*/ 39600 w 79199"/>
                <a:gd name="connsiteY8" fmla="*/ 0 h 416488"/>
                <a:gd name="connsiteX0" fmla="*/ 39600 w 79200"/>
                <a:gd name="connsiteY0" fmla="*/ 0 h 419099"/>
                <a:gd name="connsiteX1" fmla="*/ 39600 w 79200"/>
                <a:gd name="connsiteY1" fmla="*/ 0 h 419099"/>
                <a:gd name="connsiteX2" fmla="*/ 79200 w 79200"/>
                <a:gd name="connsiteY2" fmla="*/ 39600 h 419099"/>
                <a:gd name="connsiteX3" fmla="*/ 79199 w 79200"/>
                <a:gd name="connsiteY3" fmla="*/ 416488 h 419099"/>
                <a:gd name="connsiteX4" fmla="*/ 79199 w 79200"/>
                <a:gd name="connsiteY4" fmla="*/ 416488 h 419099"/>
                <a:gd name="connsiteX5" fmla="*/ 30957 w 79200"/>
                <a:gd name="connsiteY5" fmla="*/ 419099 h 419099"/>
                <a:gd name="connsiteX6" fmla="*/ 0 w 79200"/>
                <a:gd name="connsiteY6" fmla="*/ 416488 h 419099"/>
                <a:gd name="connsiteX7" fmla="*/ 0 w 79200"/>
                <a:gd name="connsiteY7" fmla="*/ 416488 h 419099"/>
                <a:gd name="connsiteX8" fmla="*/ 0 w 79200"/>
                <a:gd name="connsiteY8" fmla="*/ 39600 h 419099"/>
                <a:gd name="connsiteX9" fmla="*/ 39600 w 79200"/>
                <a:gd name="connsiteY9" fmla="*/ 0 h 419099"/>
                <a:gd name="connsiteX0" fmla="*/ 30957 w 122397"/>
                <a:gd name="connsiteY0" fmla="*/ 419099 h 510539"/>
                <a:gd name="connsiteX1" fmla="*/ 0 w 122397"/>
                <a:gd name="connsiteY1" fmla="*/ 416488 h 510539"/>
                <a:gd name="connsiteX2" fmla="*/ 0 w 122397"/>
                <a:gd name="connsiteY2" fmla="*/ 416488 h 510539"/>
                <a:gd name="connsiteX3" fmla="*/ 0 w 122397"/>
                <a:gd name="connsiteY3" fmla="*/ 39600 h 510539"/>
                <a:gd name="connsiteX4" fmla="*/ 39600 w 122397"/>
                <a:gd name="connsiteY4" fmla="*/ 0 h 510539"/>
                <a:gd name="connsiteX5" fmla="*/ 39600 w 122397"/>
                <a:gd name="connsiteY5" fmla="*/ 0 h 510539"/>
                <a:gd name="connsiteX6" fmla="*/ 79200 w 122397"/>
                <a:gd name="connsiteY6" fmla="*/ 39600 h 510539"/>
                <a:gd name="connsiteX7" fmla="*/ 79199 w 122397"/>
                <a:gd name="connsiteY7" fmla="*/ 416488 h 510539"/>
                <a:gd name="connsiteX8" fmla="*/ 79199 w 122397"/>
                <a:gd name="connsiteY8" fmla="*/ 416488 h 510539"/>
                <a:gd name="connsiteX9" fmla="*/ 122397 w 122397"/>
                <a:gd name="connsiteY9" fmla="*/ 510539 h 510539"/>
                <a:gd name="connsiteX0" fmla="*/ 30957 w 79200"/>
                <a:gd name="connsiteY0" fmla="*/ 419099 h 419099"/>
                <a:gd name="connsiteX1" fmla="*/ 0 w 79200"/>
                <a:gd name="connsiteY1" fmla="*/ 416488 h 419099"/>
                <a:gd name="connsiteX2" fmla="*/ 0 w 79200"/>
                <a:gd name="connsiteY2" fmla="*/ 416488 h 419099"/>
                <a:gd name="connsiteX3" fmla="*/ 0 w 79200"/>
                <a:gd name="connsiteY3" fmla="*/ 39600 h 419099"/>
                <a:gd name="connsiteX4" fmla="*/ 39600 w 79200"/>
                <a:gd name="connsiteY4" fmla="*/ 0 h 419099"/>
                <a:gd name="connsiteX5" fmla="*/ 39600 w 79200"/>
                <a:gd name="connsiteY5" fmla="*/ 0 h 419099"/>
                <a:gd name="connsiteX6" fmla="*/ 79200 w 79200"/>
                <a:gd name="connsiteY6" fmla="*/ 39600 h 419099"/>
                <a:gd name="connsiteX7" fmla="*/ 79199 w 79200"/>
                <a:gd name="connsiteY7" fmla="*/ 416488 h 419099"/>
                <a:gd name="connsiteX8" fmla="*/ 79199 w 79200"/>
                <a:gd name="connsiteY8" fmla="*/ 416488 h 419099"/>
                <a:gd name="connsiteX0" fmla="*/ 0 w 79200"/>
                <a:gd name="connsiteY0" fmla="*/ 416488 h 416488"/>
                <a:gd name="connsiteX1" fmla="*/ 0 w 79200"/>
                <a:gd name="connsiteY1" fmla="*/ 416488 h 416488"/>
                <a:gd name="connsiteX2" fmla="*/ 0 w 79200"/>
                <a:gd name="connsiteY2" fmla="*/ 39600 h 416488"/>
                <a:gd name="connsiteX3" fmla="*/ 39600 w 79200"/>
                <a:gd name="connsiteY3" fmla="*/ 0 h 416488"/>
                <a:gd name="connsiteX4" fmla="*/ 39600 w 79200"/>
                <a:gd name="connsiteY4" fmla="*/ 0 h 416488"/>
                <a:gd name="connsiteX5" fmla="*/ 79200 w 79200"/>
                <a:gd name="connsiteY5" fmla="*/ 39600 h 416488"/>
                <a:gd name="connsiteX6" fmla="*/ 79199 w 79200"/>
                <a:gd name="connsiteY6" fmla="*/ 416488 h 416488"/>
                <a:gd name="connsiteX7" fmla="*/ 79199 w 79200"/>
                <a:gd name="connsiteY7" fmla="*/ 416488 h 416488"/>
                <a:gd name="connsiteX0" fmla="*/ 0 w 79200"/>
                <a:gd name="connsiteY0" fmla="*/ 416488 h 416488"/>
                <a:gd name="connsiteX1" fmla="*/ 0 w 79200"/>
                <a:gd name="connsiteY1" fmla="*/ 324973 h 416488"/>
                <a:gd name="connsiteX2" fmla="*/ 0 w 79200"/>
                <a:gd name="connsiteY2" fmla="*/ 39600 h 416488"/>
                <a:gd name="connsiteX3" fmla="*/ 39600 w 79200"/>
                <a:gd name="connsiteY3" fmla="*/ 0 h 416488"/>
                <a:gd name="connsiteX4" fmla="*/ 39600 w 79200"/>
                <a:gd name="connsiteY4" fmla="*/ 0 h 416488"/>
                <a:gd name="connsiteX5" fmla="*/ 79200 w 79200"/>
                <a:gd name="connsiteY5" fmla="*/ 39600 h 416488"/>
                <a:gd name="connsiteX6" fmla="*/ 79199 w 79200"/>
                <a:gd name="connsiteY6" fmla="*/ 416488 h 416488"/>
                <a:gd name="connsiteX7" fmla="*/ 79199 w 79200"/>
                <a:gd name="connsiteY7" fmla="*/ 416488 h 416488"/>
                <a:gd name="connsiteX0" fmla="*/ 0 w 79200"/>
                <a:gd name="connsiteY0" fmla="*/ 324973 h 416488"/>
                <a:gd name="connsiteX1" fmla="*/ 0 w 79200"/>
                <a:gd name="connsiteY1" fmla="*/ 39600 h 416488"/>
                <a:gd name="connsiteX2" fmla="*/ 39600 w 79200"/>
                <a:gd name="connsiteY2" fmla="*/ 0 h 416488"/>
                <a:gd name="connsiteX3" fmla="*/ 39600 w 79200"/>
                <a:gd name="connsiteY3" fmla="*/ 0 h 416488"/>
                <a:gd name="connsiteX4" fmla="*/ 79200 w 79200"/>
                <a:gd name="connsiteY4" fmla="*/ 39600 h 416488"/>
                <a:gd name="connsiteX5" fmla="*/ 79199 w 79200"/>
                <a:gd name="connsiteY5" fmla="*/ 416488 h 416488"/>
                <a:gd name="connsiteX6" fmla="*/ 79199 w 79200"/>
                <a:gd name="connsiteY6" fmla="*/ 416488 h 416488"/>
                <a:gd name="connsiteX0" fmla="*/ 0 w 79200"/>
                <a:gd name="connsiteY0" fmla="*/ 355478 h 416488"/>
                <a:gd name="connsiteX1" fmla="*/ 0 w 79200"/>
                <a:gd name="connsiteY1" fmla="*/ 39600 h 416488"/>
                <a:gd name="connsiteX2" fmla="*/ 39600 w 79200"/>
                <a:gd name="connsiteY2" fmla="*/ 0 h 416488"/>
                <a:gd name="connsiteX3" fmla="*/ 39600 w 79200"/>
                <a:gd name="connsiteY3" fmla="*/ 0 h 416488"/>
                <a:gd name="connsiteX4" fmla="*/ 79200 w 79200"/>
                <a:gd name="connsiteY4" fmla="*/ 39600 h 416488"/>
                <a:gd name="connsiteX5" fmla="*/ 79199 w 79200"/>
                <a:gd name="connsiteY5" fmla="*/ 416488 h 416488"/>
                <a:gd name="connsiteX6" fmla="*/ 79199 w 79200"/>
                <a:gd name="connsiteY6" fmla="*/ 416488 h 416488"/>
                <a:gd name="connsiteX0" fmla="*/ 0 w 79200"/>
                <a:gd name="connsiteY0" fmla="*/ 355478 h 416488"/>
                <a:gd name="connsiteX1" fmla="*/ 0 w 79200"/>
                <a:gd name="connsiteY1" fmla="*/ 39600 h 416488"/>
                <a:gd name="connsiteX2" fmla="*/ 39600 w 79200"/>
                <a:gd name="connsiteY2" fmla="*/ 0 h 416488"/>
                <a:gd name="connsiteX3" fmla="*/ 39600 w 79200"/>
                <a:gd name="connsiteY3" fmla="*/ 0 h 416488"/>
                <a:gd name="connsiteX4" fmla="*/ 79200 w 79200"/>
                <a:gd name="connsiteY4" fmla="*/ 39600 h 416488"/>
                <a:gd name="connsiteX5" fmla="*/ 79199 w 79200"/>
                <a:gd name="connsiteY5" fmla="*/ 416488 h 416488"/>
                <a:gd name="connsiteX6" fmla="*/ 79199 w 79200"/>
                <a:gd name="connsiteY6" fmla="*/ 416488 h 41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200" h="416488">
                  <a:moveTo>
                    <a:pt x="0" y="355478"/>
                  </a:moveTo>
                  <a:lnTo>
                    <a:pt x="0" y="39600"/>
                  </a:lnTo>
                  <a:cubicBezTo>
                    <a:pt x="0" y="17730"/>
                    <a:pt x="17730" y="0"/>
                    <a:pt x="39600" y="0"/>
                  </a:cubicBezTo>
                  <a:lnTo>
                    <a:pt x="39600" y="0"/>
                  </a:lnTo>
                  <a:cubicBezTo>
                    <a:pt x="61470" y="0"/>
                    <a:pt x="79200" y="17730"/>
                    <a:pt x="79200" y="39600"/>
                  </a:cubicBezTo>
                  <a:cubicBezTo>
                    <a:pt x="79200" y="165229"/>
                    <a:pt x="79199" y="290859"/>
                    <a:pt x="79199" y="416488"/>
                  </a:cubicBezTo>
                  <a:lnTo>
                    <a:pt x="79199" y="416488"/>
                  </a:lnTo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108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6DA54BD2-7DA9-4617-B0B6-2EE67E00D3D6}"/>
              </a:ext>
            </a:extLst>
          </p:cNvPr>
          <p:cNvGrpSpPr/>
          <p:nvPr/>
        </p:nvGrpSpPr>
        <p:grpSpPr>
          <a:xfrm>
            <a:off x="786620" y="4395780"/>
            <a:ext cx="2482280" cy="1367922"/>
            <a:chOff x="206947" y="4748049"/>
            <a:chExt cx="2293581" cy="1263934"/>
          </a:xfrm>
        </p:grpSpPr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833B215B-63A3-420E-9348-EE62318C526A}"/>
                </a:ext>
              </a:extLst>
            </p:cNvPr>
            <p:cNvSpPr/>
            <p:nvPr/>
          </p:nvSpPr>
          <p:spPr>
            <a:xfrm>
              <a:off x="206947" y="4748049"/>
              <a:ext cx="45719" cy="12639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7E3F0727-E0B8-49F8-AC65-05F0675DE858}"/>
                </a:ext>
              </a:extLst>
            </p:cNvPr>
            <p:cNvSpPr/>
            <p:nvPr/>
          </p:nvSpPr>
          <p:spPr>
            <a:xfrm>
              <a:off x="245873" y="4748049"/>
              <a:ext cx="1750847" cy="1263934"/>
            </a:xfrm>
            <a:prstGeom prst="rect">
              <a:avLst/>
            </a:prstGeom>
            <a:gradFill flip="none" rotWithShape="1">
              <a:gsLst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FF2BDB08-39E9-4C5E-BC56-FC63183EDE2B}"/>
                </a:ext>
              </a:extLst>
            </p:cNvPr>
            <p:cNvGrpSpPr/>
            <p:nvPr/>
          </p:nvGrpSpPr>
          <p:grpSpPr>
            <a:xfrm>
              <a:off x="648592" y="5334001"/>
              <a:ext cx="1404563" cy="413260"/>
              <a:chOff x="655332" y="5164881"/>
              <a:chExt cx="1404563" cy="321229"/>
            </a:xfrm>
          </p:grpSpPr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B41C67D8-4492-4036-AEE8-35F63FEFD38A}"/>
                  </a:ext>
                </a:extLst>
              </p:cNvPr>
              <p:cNvSpPr/>
              <p:nvPr/>
            </p:nvSpPr>
            <p:spPr>
              <a:xfrm>
                <a:off x="655332" y="5164881"/>
                <a:ext cx="1404563" cy="32122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chemeClr val="accent2">
                      <a:lumMod val="75000"/>
                    </a:schemeClr>
                  </a:gs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DC4CAB38-3CE6-44DA-925D-DD4A858DF70C}"/>
                  </a:ext>
                </a:extLst>
              </p:cNvPr>
              <p:cNvSpPr/>
              <p:nvPr/>
            </p:nvSpPr>
            <p:spPr>
              <a:xfrm>
                <a:off x="678897" y="5188744"/>
                <a:ext cx="249791" cy="27384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2">
                      <a:lumMod val="75000"/>
                    </a:schemeClr>
                  </a:gs>
                  <a:gs pos="0">
                    <a:schemeClr val="accent2">
                      <a:lumMod val="50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" name="四角形: 角を丸くする 66">
              <a:extLst>
                <a:ext uri="{FF2B5EF4-FFF2-40B4-BE49-F238E27FC236}">
                  <a16:creationId xmlns:a16="http://schemas.microsoft.com/office/drawing/2014/main" id="{D6A55458-47FA-463A-B8A1-93F325E37E9F}"/>
                </a:ext>
              </a:extLst>
            </p:cNvPr>
            <p:cNvSpPr/>
            <p:nvPr/>
          </p:nvSpPr>
          <p:spPr>
            <a:xfrm rot="14400000">
              <a:off x="221812" y="5194380"/>
              <a:ext cx="749478" cy="7029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9DA63D30-D40C-44F2-B85B-D8EEEB316F89}"/>
                </a:ext>
              </a:extLst>
            </p:cNvPr>
            <p:cNvGrpSpPr/>
            <p:nvPr/>
          </p:nvGrpSpPr>
          <p:grpSpPr>
            <a:xfrm>
              <a:off x="360576" y="4884662"/>
              <a:ext cx="2139952" cy="620189"/>
              <a:chOff x="2541398" y="4884662"/>
              <a:chExt cx="2139952" cy="620189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F434B99B-3C3F-4900-BD75-88861D2A6863}"/>
                  </a:ext>
                </a:extLst>
              </p:cNvPr>
              <p:cNvSpPr/>
              <p:nvPr/>
            </p:nvSpPr>
            <p:spPr>
              <a:xfrm flipH="1">
                <a:off x="2541398" y="4884662"/>
                <a:ext cx="2133486" cy="620189"/>
              </a:xfrm>
              <a:custGeom>
                <a:avLst/>
                <a:gdLst>
                  <a:gd name="connsiteX0" fmla="*/ 2133486 w 2133486"/>
                  <a:gd name="connsiteY0" fmla="*/ 0 h 620189"/>
                  <a:gd name="connsiteX1" fmla="*/ 2084521 w 2133486"/>
                  <a:gd name="connsiteY1" fmla="*/ 0 h 620189"/>
                  <a:gd name="connsiteX2" fmla="*/ 728887 w 2133486"/>
                  <a:gd name="connsiteY2" fmla="*/ 0 h 620189"/>
                  <a:gd name="connsiteX3" fmla="*/ 679922 w 2133486"/>
                  <a:gd name="connsiteY3" fmla="*/ 0 h 620189"/>
                  <a:gd name="connsiteX4" fmla="*/ 1355 w 2133486"/>
                  <a:gd name="connsiteY4" fmla="*/ 563618 h 620189"/>
                  <a:gd name="connsiteX5" fmla="*/ 0 w 2133486"/>
                  <a:gd name="connsiteY5" fmla="*/ 577327 h 620189"/>
                  <a:gd name="connsiteX6" fmla="*/ 48965 w 2133486"/>
                  <a:gd name="connsiteY6" fmla="*/ 577327 h 620189"/>
                  <a:gd name="connsiteX7" fmla="*/ 58814 w 2133486"/>
                  <a:gd name="connsiteY7" fmla="*/ 577327 h 620189"/>
                  <a:gd name="connsiteX8" fmla="*/ 50321 w 2133486"/>
                  <a:gd name="connsiteY8" fmla="*/ 606480 h 620189"/>
                  <a:gd name="connsiteX9" fmla="*/ 48965 w 2133486"/>
                  <a:gd name="connsiteY9" fmla="*/ 620189 h 620189"/>
                  <a:gd name="connsiteX10" fmla="*/ 1453564 w 2133486"/>
                  <a:gd name="connsiteY10" fmla="*/ 620189 h 620189"/>
                  <a:gd name="connsiteX11" fmla="*/ 1454920 w 2133486"/>
                  <a:gd name="connsiteY11" fmla="*/ 606480 h 620189"/>
                  <a:gd name="connsiteX12" fmla="*/ 2133486 w 2133486"/>
                  <a:gd name="connsiteY12" fmla="*/ 42862 h 620189"/>
                  <a:gd name="connsiteX0" fmla="*/ 2133486 w 2133486"/>
                  <a:gd name="connsiteY0" fmla="*/ 0 h 620189"/>
                  <a:gd name="connsiteX1" fmla="*/ 2084521 w 2133486"/>
                  <a:gd name="connsiteY1" fmla="*/ 0 h 620189"/>
                  <a:gd name="connsiteX2" fmla="*/ 728887 w 2133486"/>
                  <a:gd name="connsiteY2" fmla="*/ 0 h 620189"/>
                  <a:gd name="connsiteX3" fmla="*/ 679922 w 2133486"/>
                  <a:gd name="connsiteY3" fmla="*/ 0 h 620189"/>
                  <a:gd name="connsiteX4" fmla="*/ 1355 w 2133486"/>
                  <a:gd name="connsiteY4" fmla="*/ 563618 h 620189"/>
                  <a:gd name="connsiteX5" fmla="*/ 0 w 2133486"/>
                  <a:gd name="connsiteY5" fmla="*/ 577327 h 620189"/>
                  <a:gd name="connsiteX6" fmla="*/ 48965 w 2133486"/>
                  <a:gd name="connsiteY6" fmla="*/ 577327 h 620189"/>
                  <a:gd name="connsiteX7" fmla="*/ 58814 w 2133486"/>
                  <a:gd name="connsiteY7" fmla="*/ 577327 h 620189"/>
                  <a:gd name="connsiteX8" fmla="*/ 48965 w 2133486"/>
                  <a:gd name="connsiteY8" fmla="*/ 620189 h 620189"/>
                  <a:gd name="connsiteX9" fmla="*/ 1453564 w 2133486"/>
                  <a:gd name="connsiteY9" fmla="*/ 620189 h 620189"/>
                  <a:gd name="connsiteX10" fmla="*/ 1454920 w 2133486"/>
                  <a:gd name="connsiteY10" fmla="*/ 606480 h 620189"/>
                  <a:gd name="connsiteX11" fmla="*/ 2133486 w 2133486"/>
                  <a:gd name="connsiteY11" fmla="*/ 42862 h 620189"/>
                  <a:gd name="connsiteX12" fmla="*/ 2133486 w 2133486"/>
                  <a:gd name="connsiteY12" fmla="*/ 0 h 620189"/>
                  <a:gd name="connsiteX0" fmla="*/ 2133486 w 2133486"/>
                  <a:gd name="connsiteY0" fmla="*/ 0 h 620189"/>
                  <a:gd name="connsiteX1" fmla="*/ 2084521 w 2133486"/>
                  <a:gd name="connsiteY1" fmla="*/ 0 h 620189"/>
                  <a:gd name="connsiteX2" fmla="*/ 728887 w 2133486"/>
                  <a:gd name="connsiteY2" fmla="*/ 0 h 620189"/>
                  <a:gd name="connsiteX3" fmla="*/ 679922 w 2133486"/>
                  <a:gd name="connsiteY3" fmla="*/ 0 h 620189"/>
                  <a:gd name="connsiteX4" fmla="*/ 1355 w 2133486"/>
                  <a:gd name="connsiteY4" fmla="*/ 563618 h 620189"/>
                  <a:gd name="connsiteX5" fmla="*/ 0 w 2133486"/>
                  <a:gd name="connsiteY5" fmla="*/ 577327 h 620189"/>
                  <a:gd name="connsiteX6" fmla="*/ 48965 w 2133486"/>
                  <a:gd name="connsiteY6" fmla="*/ 577327 h 620189"/>
                  <a:gd name="connsiteX7" fmla="*/ 48965 w 2133486"/>
                  <a:gd name="connsiteY7" fmla="*/ 620189 h 620189"/>
                  <a:gd name="connsiteX8" fmla="*/ 1453564 w 2133486"/>
                  <a:gd name="connsiteY8" fmla="*/ 620189 h 620189"/>
                  <a:gd name="connsiteX9" fmla="*/ 1454920 w 2133486"/>
                  <a:gd name="connsiteY9" fmla="*/ 606480 h 620189"/>
                  <a:gd name="connsiteX10" fmla="*/ 2133486 w 2133486"/>
                  <a:gd name="connsiteY10" fmla="*/ 42862 h 620189"/>
                  <a:gd name="connsiteX11" fmla="*/ 2133486 w 2133486"/>
                  <a:gd name="connsiteY11" fmla="*/ 0 h 620189"/>
                  <a:gd name="connsiteX0" fmla="*/ 2133486 w 2133486"/>
                  <a:gd name="connsiteY0" fmla="*/ 0 h 620189"/>
                  <a:gd name="connsiteX1" fmla="*/ 2084521 w 2133486"/>
                  <a:gd name="connsiteY1" fmla="*/ 0 h 620189"/>
                  <a:gd name="connsiteX2" fmla="*/ 728887 w 2133486"/>
                  <a:gd name="connsiteY2" fmla="*/ 0 h 620189"/>
                  <a:gd name="connsiteX3" fmla="*/ 679922 w 2133486"/>
                  <a:gd name="connsiteY3" fmla="*/ 0 h 620189"/>
                  <a:gd name="connsiteX4" fmla="*/ 1355 w 2133486"/>
                  <a:gd name="connsiteY4" fmla="*/ 563618 h 620189"/>
                  <a:gd name="connsiteX5" fmla="*/ 0 w 2133486"/>
                  <a:gd name="connsiteY5" fmla="*/ 577327 h 620189"/>
                  <a:gd name="connsiteX6" fmla="*/ 48965 w 2133486"/>
                  <a:gd name="connsiteY6" fmla="*/ 620189 h 620189"/>
                  <a:gd name="connsiteX7" fmla="*/ 1453564 w 2133486"/>
                  <a:gd name="connsiteY7" fmla="*/ 620189 h 620189"/>
                  <a:gd name="connsiteX8" fmla="*/ 1454920 w 2133486"/>
                  <a:gd name="connsiteY8" fmla="*/ 606480 h 620189"/>
                  <a:gd name="connsiteX9" fmla="*/ 2133486 w 2133486"/>
                  <a:gd name="connsiteY9" fmla="*/ 42862 h 620189"/>
                  <a:gd name="connsiteX10" fmla="*/ 2133486 w 2133486"/>
                  <a:gd name="connsiteY10" fmla="*/ 0 h 62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33486" h="620189">
                    <a:moveTo>
                      <a:pt x="2133486" y="0"/>
                    </a:moveTo>
                    <a:lnTo>
                      <a:pt x="2084521" y="0"/>
                    </a:lnTo>
                    <a:lnTo>
                      <a:pt x="728887" y="0"/>
                    </a:lnTo>
                    <a:lnTo>
                      <a:pt x="679922" y="0"/>
                    </a:lnTo>
                    <a:cubicBezTo>
                      <a:pt x="345084" y="0"/>
                      <a:pt x="65916" y="242001"/>
                      <a:pt x="1355" y="563618"/>
                    </a:cubicBezTo>
                    <a:lnTo>
                      <a:pt x="0" y="577327"/>
                    </a:lnTo>
                    <a:lnTo>
                      <a:pt x="48965" y="620189"/>
                    </a:lnTo>
                    <a:lnTo>
                      <a:pt x="1453564" y="620189"/>
                    </a:lnTo>
                    <a:lnTo>
                      <a:pt x="1454920" y="606480"/>
                    </a:lnTo>
                    <a:cubicBezTo>
                      <a:pt x="1519480" y="284863"/>
                      <a:pt x="1798648" y="42862"/>
                      <a:pt x="2133486" y="42862"/>
                    </a:cubicBezTo>
                    <a:lnTo>
                      <a:pt x="2133486" y="0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>
                      <a:lumMod val="8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5F76B669-EDF5-4E1B-925D-282A5DB49AD3}"/>
                  </a:ext>
                </a:extLst>
              </p:cNvPr>
              <p:cNvSpPr/>
              <p:nvPr/>
            </p:nvSpPr>
            <p:spPr>
              <a:xfrm flipH="1">
                <a:off x="2606667" y="4884662"/>
                <a:ext cx="2074683" cy="577327"/>
              </a:xfrm>
              <a:custGeom>
                <a:avLst/>
                <a:gdLst>
                  <a:gd name="connsiteX0" fmla="*/ 2074683 w 2074683"/>
                  <a:gd name="connsiteY0" fmla="*/ 0 h 577327"/>
                  <a:gd name="connsiteX1" fmla="*/ 679922 w 2074683"/>
                  <a:gd name="connsiteY1" fmla="*/ 0 h 577327"/>
                  <a:gd name="connsiteX2" fmla="*/ 1356 w 2074683"/>
                  <a:gd name="connsiteY2" fmla="*/ 563618 h 577327"/>
                  <a:gd name="connsiteX3" fmla="*/ 0 w 2074683"/>
                  <a:gd name="connsiteY3" fmla="*/ 577327 h 577327"/>
                  <a:gd name="connsiteX4" fmla="*/ 1404599 w 2074683"/>
                  <a:gd name="connsiteY4" fmla="*/ 577327 h 577327"/>
                  <a:gd name="connsiteX5" fmla="*/ 1405955 w 2074683"/>
                  <a:gd name="connsiteY5" fmla="*/ 563618 h 577327"/>
                  <a:gd name="connsiteX6" fmla="*/ 1961877 w 2074683"/>
                  <a:gd name="connsiteY6" fmla="*/ 11027 h 577327"/>
                  <a:gd name="connsiteX7" fmla="*/ 2074683 w 2074683"/>
                  <a:gd name="connsiteY7" fmla="*/ 885 h 577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74683" h="577327">
                    <a:moveTo>
                      <a:pt x="2074683" y="0"/>
                    </a:moveTo>
                    <a:lnTo>
                      <a:pt x="679922" y="0"/>
                    </a:lnTo>
                    <a:cubicBezTo>
                      <a:pt x="345084" y="0"/>
                      <a:pt x="65916" y="242001"/>
                      <a:pt x="1356" y="563618"/>
                    </a:cubicBezTo>
                    <a:lnTo>
                      <a:pt x="0" y="577327"/>
                    </a:lnTo>
                    <a:lnTo>
                      <a:pt x="1404599" y="577327"/>
                    </a:lnTo>
                    <a:lnTo>
                      <a:pt x="1405955" y="563618"/>
                    </a:lnTo>
                    <a:cubicBezTo>
                      <a:pt x="1462445" y="282203"/>
                      <a:pt x="1683244" y="61744"/>
                      <a:pt x="1961877" y="11027"/>
                    </a:cubicBezTo>
                    <a:lnTo>
                      <a:pt x="2074683" y="88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accent1">
                      <a:lumMod val="5000"/>
                      <a:lumOff val="9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" name="四角形: 上の 2 つの角を丸める 10">
              <a:extLst>
                <a:ext uri="{FF2B5EF4-FFF2-40B4-BE49-F238E27FC236}">
                  <a16:creationId xmlns:a16="http://schemas.microsoft.com/office/drawing/2014/main" id="{0F363C4A-7F7C-471B-85DA-8661D3775303}"/>
                </a:ext>
              </a:extLst>
            </p:cNvPr>
            <p:cNvSpPr/>
            <p:nvPr/>
          </p:nvSpPr>
          <p:spPr>
            <a:xfrm rot="5400000">
              <a:off x="797166" y="5437580"/>
              <a:ext cx="79200" cy="162554"/>
            </a:xfrm>
            <a:custGeom>
              <a:avLst/>
              <a:gdLst>
                <a:gd name="connsiteX0" fmla="*/ 39600 w 79199"/>
                <a:gd name="connsiteY0" fmla="*/ 0 h 416488"/>
                <a:gd name="connsiteX1" fmla="*/ 39600 w 79199"/>
                <a:gd name="connsiteY1" fmla="*/ 0 h 416488"/>
                <a:gd name="connsiteX2" fmla="*/ 79200 w 79199"/>
                <a:gd name="connsiteY2" fmla="*/ 39600 h 416488"/>
                <a:gd name="connsiteX3" fmla="*/ 79199 w 79199"/>
                <a:gd name="connsiteY3" fmla="*/ 416488 h 416488"/>
                <a:gd name="connsiteX4" fmla="*/ 79199 w 79199"/>
                <a:gd name="connsiteY4" fmla="*/ 416488 h 416488"/>
                <a:gd name="connsiteX5" fmla="*/ 0 w 79199"/>
                <a:gd name="connsiteY5" fmla="*/ 416488 h 416488"/>
                <a:gd name="connsiteX6" fmla="*/ 0 w 79199"/>
                <a:gd name="connsiteY6" fmla="*/ 416488 h 416488"/>
                <a:gd name="connsiteX7" fmla="*/ 0 w 79199"/>
                <a:gd name="connsiteY7" fmla="*/ 39600 h 416488"/>
                <a:gd name="connsiteX8" fmla="*/ 39600 w 79199"/>
                <a:gd name="connsiteY8" fmla="*/ 0 h 416488"/>
                <a:gd name="connsiteX0" fmla="*/ 39600 w 79200"/>
                <a:gd name="connsiteY0" fmla="*/ 0 h 419099"/>
                <a:gd name="connsiteX1" fmla="*/ 39600 w 79200"/>
                <a:gd name="connsiteY1" fmla="*/ 0 h 419099"/>
                <a:gd name="connsiteX2" fmla="*/ 79200 w 79200"/>
                <a:gd name="connsiteY2" fmla="*/ 39600 h 419099"/>
                <a:gd name="connsiteX3" fmla="*/ 79199 w 79200"/>
                <a:gd name="connsiteY3" fmla="*/ 416488 h 419099"/>
                <a:gd name="connsiteX4" fmla="*/ 79199 w 79200"/>
                <a:gd name="connsiteY4" fmla="*/ 416488 h 419099"/>
                <a:gd name="connsiteX5" fmla="*/ 30957 w 79200"/>
                <a:gd name="connsiteY5" fmla="*/ 419099 h 419099"/>
                <a:gd name="connsiteX6" fmla="*/ 0 w 79200"/>
                <a:gd name="connsiteY6" fmla="*/ 416488 h 419099"/>
                <a:gd name="connsiteX7" fmla="*/ 0 w 79200"/>
                <a:gd name="connsiteY7" fmla="*/ 416488 h 419099"/>
                <a:gd name="connsiteX8" fmla="*/ 0 w 79200"/>
                <a:gd name="connsiteY8" fmla="*/ 39600 h 419099"/>
                <a:gd name="connsiteX9" fmla="*/ 39600 w 79200"/>
                <a:gd name="connsiteY9" fmla="*/ 0 h 419099"/>
                <a:gd name="connsiteX0" fmla="*/ 30957 w 122397"/>
                <a:gd name="connsiteY0" fmla="*/ 419099 h 510539"/>
                <a:gd name="connsiteX1" fmla="*/ 0 w 122397"/>
                <a:gd name="connsiteY1" fmla="*/ 416488 h 510539"/>
                <a:gd name="connsiteX2" fmla="*/ 0 w 122397"/>
                <a:gd name="connsiteY2" fmla="*/ 416488 h 510539"/>
                <a:gd name="connsiteX3" fmla="*/ 0 w 122397"/>
                <a:gd name="connsiteY3" fmla="*/ 39600 h 510539"/>
                <a:gd name="connsiteX4" fmla="*/ 39600 w 122397"/>
                <a:gd name="connsiteY4" fmla="*/ 0 h 510539"/>
                <a:gd name="connsiteX5" fmla="*/ 39600 w 122397"/>
                <a:gd name="connsiteY5" fmla="*/ 0 h 510539"/>
                <a:gd name="connsiteX6" fmla="*/ 79200 w 122397"/>
                <a:gd name="connsiteY6" fmla="*/ 39600 h 510539"/>
                <a:gd name="connsiteX7" fmla="*/ 79199 w 122397"/>
                <a:gd name="connsiteY7" fmla="*/ 416488 h 510539"/>
                <a:gd name="connsiteX8" fmla="*/ 79199 w 122397"/>
                <a:gd name="connsiteY8" fmla="*/ 416488 h 510539"/>
                <a:gd name="connsiteX9" fmla="*/ 122397 w 122397"/>
                <a:gd name="connsiteY9" fmla="*/ 510539 h 510539"/>
                <a:gd name="connsiteX0" fmla="*/ 30957 w 79200"/>
                <a:gd name="connsiteY0" fmla="*/ 419099 h 419099"/>
                <a:gd name="connsiteX1" fmla="*/ 0 w 79200"/>
                <a:gd name="connsiteY1" fmla="*/ 416488 h 419099"/>
                <a:gd name="connsiteX2" fmla="*/ 0 w 79200"/>
                <a:gd name="connsiteY2" fmla="*/ 416488 h 419099"/>
                <a:gd name="connsiteX3" fmla="*/ 0 w 79200"/>
                <a:gd name="connsiteY3" fmla="*/ 39600 h 419099"/>
                <a:gd name="connsiteX4" fmla="*/ 39600 w 79200"/>
                <a:gd name="connsiteY4" fmla="*/ 0 h 419099"/>
                <a:gd name="connsiteX5" fmla="*/ 39600 w 79200"/>
                <a:gd name="connsiteY5" fmla="*/ 0 h 419099"/>
                <a:gd name="connsiteX6" fmla="*/ 79200 w 79200"/>
                <a:gd name="connsiteY6" fmla="*/ 39600 h 419099"/>
                <a:gd name="connsiteX7" fmla="*/ 79199 w 79200"/>
                <a:gd name="connsiteY7" fmla="*/ 416488 h 419099"/>
                <a:gd name="connsiteX8" fmla="*/ 79199 w 79200"/>
                <a:gd name="connsiteY8" fmla="*/ 416488 h 419099"/>
                <a:gd name="connsiteX0" fmla="*/ 0 w 79200"/>
                <a:gd name="connsiteY0" fmla="*/ 416488 h 416488"/>
                <a:gd name="connsiteX1" fmla="*/ 0 w 79200"/>
                <a:gd name="connsiteY1" fmla="*/ 416488 h 416488"/>
                <a:gd name="connsiteX2" fmla="*/ 0 w 79200"/>
                <a:gd name="connsiteY2" fmla="*/ 39600 h 416488"/>
                <a:gd name="connsiteX3" fmla="*/ 39600 w 79200"/>
                <a:gd name="connsiteY3" fmla="*/ 0 h 416488"/>
                <a:gd name="connsiteX4" fmla="*/ 39600 w 79200"/>
                <a:gd name="connsiteY4" fmla="*/ 0 h 416488"/>
                <a:gd name="connsiteX5" fmla="*/ 79200 w 79200"/>
                <a:gd name="connsiteY5" fmla="*/ 39600 h 416488"/>
                <a:gd name="connsiteX6" fmla="*/ 79199 w 79200"/>
                <a:gd name="connsiteY6" fmla="*/ 416488 h 416488"/>
                <a:gd name="connsiteX7" fmla="*/ 79199 w 79200"/>
                <a:gd name="connsiteY7" fmla="*/ 416488 h 416488"/>
                <a:gd name="connsiteX0" fmla="*/ 0 w 79200"/>
                <a:gd name="connsiteY0" fmla="*/ 416488 h 416488"/>
                <a:gd name="connsiteX1" fmla="*/ 0 w 79200"/>
                <a:gd name="connsiteY1" fmla="*/ 324973 h 416488"/>
                <a:gd name="connsiteX2" fmla="*/ 0 w 79200"/>
                <a:gd name="connsiteY2" fmla="*/ 39600 h 416488"/>
                <a:gd name="connsiteX3" fmla="*/ 39600 w 79200"/>
                <a:gd name="connsiteY3" fmla="*/ 0 h 416488"/>
                <a:gd name="connsiteX4" fmla="*/ 39600 w 79200"/>
                <a:gd name="connsiteY4" fmla="*/ 0 h 416488"/>
                <a:gd name="connsiteX5" fmla="*/ 79200 w 79200"/>
                <a:gd name="connsiteY5" fmla="*/ 39600 h 416488"/>
                <a:gd name="connsiteX6" fmla="*/ 79199 w 79200"/>
                <a:gd name="connsiteY6" fmla="*/ 416488 h 416488"/>
                <a:gd name="connsiteX7" fmla="*/ 79199 w 79200"/>
                <a:gd name="connsiteY7" fmla="*/ 416488 h 416488"/>
                <a:gd name="connsiteX0" fmla="*/ 0 w 79200"/>
                <a:gd name="connsiteY0" fmla="*/ 324973 h 416488"/>
                <a:gd name="connsiteX1" fmla="*/ 0 w 79200"/>
                <a:gd name="connsiteY1" fmla="*/ 39600 h 416488"/>
                <a:gd name="connsiteX2" fmla="*/ 39600 w 79200"/>
                <a:gd name="connsiteY2" fmla="*/ 0 h 416488"/>
                <a:gd name="connsiteX3" fmla="*/ 39600 w 79200"/>
                <a:gd name="connsiteY3" fmla="*/ 0 h 416488"/>
                <a:gd name="connsiteX4" fmla="*/ 79200 w 79200"/>
                <a:gd name="connsiteY4" fmla="*/ 39600 h 416488"/>
                <a:gd name="connsiteX5" fmla="*/ 79199 w 79200"/>
                <a:gd name="connsiteY5" fmla="*/ 416488 h 416488"/>
                <a:gd name="connsiteX6" fmla="*/ 79199 w 79200"/>
                <a:gd name="connsiteY6" fmla="*/ 416488 h 416488"/>
                <a:gd name="connsiteX0" fmla="*/ 0 w 79200"/>
                <a:gd name="connsiteY0" fmla="*/ 355478 h 416488"/>
                <a:gd name="connsiteX1" fmla="*/ 0 w 79200"/>
                <a:gd name="connsiteY1" fmla="*/ 39600 h 416488"/>
                <a:gd name="connsiteX2" fmla="*/ 39600 w 79200"/>
                <a:gd name="connsiteY2" fmla="*/ 0 h 416488"/>
                <a:gd name="connsiteX3" fmla="*/ 39600 w 79200"/>
                <a:gd name="connsiteY3" fmla="*/ 0 h 416488"/>
                <a:gd name="connsiteX4" fmla="*/ 79200 w 79200"/>
                <a:gd name="connsiteY4" fmla="*/ 39600 h 416488"/>
                <a:gd name="connsiteX5" fmla="*/ 79199 w 79200"/>
                <a:gd name="connsiteY5" fmla="*/ 416488 h 416488"/>
                <a:gd name="connsiteX6" fmla="*/ 79199 w 79200"/>
                <a:gd name="connsiteY6" fmla="*/ 416488 h 416488"/>
                <a:gd name="connsiteX0" fmla="*/ 0 w 79200"/>
                <a:gd name="connsiteY0" fmla="*/ 355478 h 416488"/>
                <a:gd name="connsiteX1" fmla="*/ 0 w 79200"/>
                <a:gd name="connsiteY1" fmla="*/ 39600 h 416488"/>
                <a:gd name="connsiteX2" fmla="*/ 39600 w 79200"/>
                <a:gd name="connsiteY2" fmla="*/ 0 h 416488"/>
                <a:gd name="connsiteX3" fmla="*/ 39600 w 79200"/>
                <a:gd name="connsiteY3" fmla="*/ 0 h 416488"/>
                <a:gd name="connsiteX4" fmla="*/ 79200 w 79200"/>
                <a:gd name="connsiteY4" fmla="*/ 39600 h 416488"/>
                <a:gd name="connsiteX5" fmla="*/ 79199 w 79200"/>
                <a:gd name="connsiteY5" fmla="*/ 416488 h 416488"/>
                <a:gd name="connsiteX6" fmla="*/ 79199 w 79200"/>
                <a:gd name="connsiteY6" fmla="*/ 416488 h 41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200" h="416488">
                  <a:moveTo>
                    <a:pt x="0" y="355478"/>
                  </a:moveTo>
                  <a:lnTo>
                    <a:pt x="0" y="39600"/>
                  </a:lnTo>
                  <a:cubicBezTo>
                    <a:pt x="0" y="17730"/>
                    <a:pt x="17730" y="0"/>
                    <a:pt x="39600" y="0"/>
                  </a:cubicBezTo>
                  <a:lnTo>
                    <a:pt x="39600" y="0"/>
                  </a:lnTo>
                  <a:cubicBezTo>
                    <a:pt x="61470" y="0"/>
                    <a:pt x="79200" y="17730"/>
                    <a:pt x="79200" y="39600"/>
                  </a:cubicBezTo>
                  <a:cubicBezTo>
                    <a:pt x="79200" y="165229"/>
                    <a:pt x="79199" y="290859"/>
                    <a:pt x="79199" y="416488"/>
                  </a:cubicBezTo>
                  <a:lnTo>
                    <a:pt x="79199" y="416488"/>
                  </a:lnTo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108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0D38C1E9-5C11-4812-B665-34B4561A37F6}"/>
              </a:ext>
            </a:extLst>
          </p:cNvPr>
          <p:cNvGrpSpPr/>
          <p:nvPr/>
        </p:nvGrpSpPr>
        <p:grpSpPr>
          <a:xfrm>
            <a:off x="6760194" y="4363717"/>
            <a:ext cx="2482280" cy="1618040"/>
            <a:chOff x="5027806" y="4748049"/>
            <a:chExt cx="2293581" cy="1495038"/>
          </a:xfrm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E4DCBE6F-F48C-42F1-84C9-23B22395BB4B}"/>
                </a:ext>
              </a:extLst>
            </p:cNvPr>
            <p:cNvSpPr/>
            <p:nvPr/>
          </p:nvSpPr>
          <p:spPr>
            <a:xfrm>
              <a:off x="5027806" y="4748049"/>
              <a:ext cx="45719" cy="12639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232D1B97-D33F-4375-9C62-2F5B1D6F6991}"/>
                </a:ext>
              </a:extLst>
            </p:cNvPr>
            <p:cNvSpPr/>
            <p:nvPr/>
          </p:nvSpPr>
          <p:spPr>
            <a:xfrm>
              <a:off x="5066732" y="4748049"/>
              <a:ext cx="1750847" cy="1263934"/>
            </a:xfrm>
            <a:prstGeom prst="rect">
              <a:avLst/>
            </a:prstGeom>
            <a:gradFill flip="none" rotWithShape="1">
              <a:gsLst>
                <a:gs pos="50000">
                  <a:schemeClr val="bg1">
                    <a:lumMod val="85000"/>
                  </a:schemeClr>
                </a:gs>
                <a:gs pos="100000">
                  <a:schemeClr val="accent1">
                    <a:lumMod val="5000"/>
                    <a:lumOff val="95000"/>
                  </a:schemeClr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34ED5A5B-9925-4C4E-8425-6638545CBBFF}"/>
                </a:ext>
              </a:extLst>
            </p:cNvPr>
            <p:cNvGrpSpPr/>
            <p:nvPr/>
          </p:nvGrpSpPr>
          <p:grpSpPr>
            <a:xfrm>
              <a:off x="5255368" y="4919958"/>
              <a:ext cx="1963213" cy="1323129"/>
              <a:chOff x="5039156" y="3160207"/>
              <a:chExt cx="1963213" cy="1323129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B04845A6-911E-4251-878C-83DF0A5723AC}"/>
                  </a:ext>
                </a:extLst>
              </p:cNvPr>
              <p:cNvGrpSpPr/>
              <p:nvPr/>
            </p:nvGrpSpPr>
            <p:grpSpPr>
              <a:xfrm rot="16200000">
                <a:off x="5324421" y="2874942"/>
                <a:ext cx="1323129" cy="1893660"/>
                <a:chOff x="1348956" y="857160"/>
                <a:chExt cx="2430564" cy="3478620"/>
              </a:xfrm>
            </p:grpSpPr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DF1F8773-4BE0-4FE4-BAFE-9B03FA02A75E}"/>
                    </a:ext>
                  </a:extLst>
                </p:cNvPr>
                <p:cNvSpPr/>
                <p:nvPr/>
              </p:nvSpPr>
              <p:spPr>
                <a:xfrm>
                  <a:off x="1379436" y="887247"/>
                  <a:ext cx="2369604" cy="138063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055A2CDB-2A6A-44C7-B01B-3CF8903E4DB6}"/>
                    </a:ext>
                  </a:extLst>
                </p:cNvPr>
                <p:cNvSpPr/>
                <p:nvPr/>
              </p:nvSpPr>
              <p:spPr>
                <a:xfrm>
                  <a:off x="1379436" y="1739842"/>
                  <a:ext cx="2367064" cy="2552758"/>
                </a:xfrm>
                <a:custGeom>
                  <a:avLst/>
                  <a:gdLst>
                    <a:gd name="connsiteX0" fmla="*/ 0 w 2301024"/>
                    <a:gd name="connsiteY0" fmla="*/ 0 h 2534978"/>
                    <a:gd name="connsiteX1" fmla="*/ 18977 w 2301024"/>
                    <a:gd name="connsiteY1" fmla="*/ 43000 h 2534978"/>
                    <a:gd name="connsiteX2" fmla="*/ 1150512 w 2301024"/>
                    <a:gd name="connsiteY2" fmla="*/ 528037 h 2534978"/>
                    <a:gd name="connsiteX3" fmla="*/ 2282048 w 2301024"/>
                    <a:gd name="connsiteY3" fmla="*/ 43000 h 2534978"/>
                    <a:gd name="connsiteX4" fmla="*/ 2301024 w 2301024"/>
                    <a:gd name="connsiteY4" fmla="*/ 0 h 2534978"/>
                    <a:gd name="connsiteX5" fmla="*/ 2301024 w 2301024"/>
                    <a:gd name="connsiteY5" fmla="*/ 1863782 h 2534978"/>
                    <a:gd name="connsiteX6" fmla="*/ 2300950 w 2301024"/>
                    <a:gd name="connsiteY6" fmla="*/ 1863782 h 2534978"/>
                    <a:gd name="connsiteX7" fmla="*/ 2301024 w 2301024"/>
                    <a:gd name="connsiteY7" fmla="*/ 1864640 h 2534978"/>
                    <a:gd name="connsiteX8" fmla="*/ 1150512 w 2301024"/>
                    <a:gd name="connsiteY8" fmla="*/ 2534978 h 2534978"/>
                    <a:gd name="connsiteX9" fmla="*/ 0 w 2301024"/>
                    <a:gd name="connsiteY9" fmla="*/ 1864640 h 2534978"/>
                    <a:gd name="connsiteX10" fmla="*/ 75 w 2301024"/>
                    <a:gd name="connsiteY10" fmla="*/ 1863782 h 2534978"/>
                    <a:gd name="connsiteX11" fmla="*/ 0 w 2301024"/>
                    <a:gd name="connsiteY11" fmla="*/ 1863782 h 253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1024" h="2534978">
                      <a:moveTo>
                        <a:pt x="0" y="0"/>
                      </a:moveTo>
                      <a:lnTo>
                        <a:pt x="18977" y="43000"/>
                      </a:lnTo>
                      <a:cubicBezTo>
                        <a:pt x="168986" y="324006"/>
                        <a:pt x="618855" y="528037"/>
                        <a:pt x="1150512" y="528037"/>
                      </a:cubicBezTo>
                      <a:cubicBezTo>
                        <a:pt x="1682170" y="528037"/>
                        <a:pt x="2132038" y="324006"/>
                        <a:pt x="2282048" y="43000"/>
                      </a:cubicBezTo>
                      <a:lnTo>
                        <a:pt x="2301024" y="0"/>
                      </a:lnTo>
                      <a:lnTo>
                        <a:pt x="2301024" y="1863782"/>
                      </a:lnTo>
                      <a:lnTo>
                        <a:pt x="2300950" y="1863782"/>
                      </a:lnTo>
                      <a:lnTo>
                        <a:pt x="2301024" y="1864640"/>
                      </a:lnTo>
                      <a:cubicBezTo>
                        <a:pt x="2301024" y="2234857"/>
                        <a:pt x="1785922" y="2534978"/>
                        <a:pt x="1150512" y="2534978"/>
                      </a:cubicBezTo>
                      <a:cubicBezTo>
                        <a:pt x="515102" y="2534978"/>
                        <a:pt x="0" y="2234857"/>
                        <a:pt x="0" y="1864640"/>
                      </a:cubicBezTo>
                      <a:lnTo>
                        <a:pt x="75" y="1863782"/>
                      </a:lnTo>
                      <a:lnTo>
                        <a:pt x="0" y="18637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CDF4AE8A-4C37-405D-9FC0-5DF4FCBB5AF7}"/>
                    </a:ext>
                  </a:extLst>
                </p:cNvPr>
                <p:cNvSpPr/>
                <p:nvPr/>
              </p:nvSpPr>
              <p:spPr>
                <a:xfrm>
                  <a:off x="1348956" y="857160"/>
                  <a:ext cx="2430564" cy="3478620"/>
                </a:xfrm>
                <a:custGeom>
                  <a:avLst/>
                  <a:gdLst>
                    <a:gd name="connsiteX0" fmla="*/ 64770 w 2430564"/>
                    <a:gd name="connsiteY0" fmla="*/ 958232 h 3478620"/>
                    <a:gd name="connsiteX1" fmla="*/ 64770 w 2430564"/>
                    <a:gd name="connsiteY1" fmla="*/ 2746464 h 3478620"/>
                    <a:gd name="connsiteX2" fmla="*/ 64844 w 2430564"/>
                    <a:gd name="connsiteY2" fmla="*/ 2746464 h 3478620"/>
                    <a:gd name="connsiteX3" fmla="*/ 64770 w 2430564"/>
                    <a:gd name="connsiteY3" fmla="*/ 2747322 h 3478620"/>
                    <a:gd name="connsiteX4" fmla="*/ 1215282 w 2430564"/>
                    <a:gd name="connsiteY4" fmla="*/ 3417660 h 3478620"/>
                    <a:gd name="connsiteX5" fmla="*/ 2365794 w 2430564"/>
                    <a:gd name="connsiteY5" fmla="*/ 2747322 h 3478620"/>
                    <a:gd name="connsiteX6" fmla="*/ 2365720 w 2430564"/>
                    <a:gd name="connsiteY6" fmla="*/ 2746464 h 3478620"/>
                    <a:gd name="connsiteX7" fmla="*/ 2365794 w 2430564"/>
                    <a:gd name="connsiteY7" fmla="*/ 2746464 h 3478620"/>
                    <a:gd name="connsiteX8" fmla="*/ 2365794 w 2430564"/>
                    <a:gd name="connsiteY8" fmla="*/ 958232 h 3478620"/>
                    <a:gd name="connsiteX9" fmla="*/ 2335061 w 2430564"/>
                    <a:gd name="connsiteY9" fmla="*/ 1008384 h 3478620"/>
                    <a:gd name="connsiteX10" fmla="*/ 1215282 w 2430564"/>
                    <a:gd name="connsiteY10" fmla="*/ 1451700 h 3478620"/>
                    <a:gd name="connsiteX11" fmla="*/ 95503 w 2430564"/>
                    <a:gd name="connsiteY11" fmla="*/ 1008384 h 3478620"/>
                    <a:gd name="connsiteX12" fmla="*/ 1215282 w 2430564"/>
                    <a:gd name="connsiteY12" fmla="*/ 50065 h 3478620"/>
                    <a:gd name="connsiteX13" fmla="*/ 64770 w 2430564"/>
                    <a:gd name="connsiteY13" fmla="*/ 720403 h 3478620"/>
                    <a:gd name="connsiteX14" fmla="*/ 1215282 w 2430564"/>
                    <a:gd name="connsiteY14" fmla="*/ 1390741 h 3478620"/>
                    <a:gd name="connsiteX15" fmla="*/ 2365794 w 2430564"/>
                    <a:gd name="connsiteY15" fmla="*/ 720403 h 3478620"/>
                    <a:gd name="connsiteX16" fmla="*/ 1215282 w 2430564"/>
                    <a:gd name="connsiteY16" fmla="*/ 50065 h 3478620"/>
                    <a:gd name="connsiteX17" fmla="*/ 1215282 w 2430564"/>
                    <a:gd name="connsiteY17" fmla="*/ 0 h 3478620"/>
                    <a:gd name="connsiteX18" fmla="*/ 2424290 w 2430564"/>
                    <a:gd name="connsiteY18" fmla="*/ 651636 h 3478620"/>
                    <a:gd name="connsiteX19" fmla="*/ 2430103 w 2430564"/>
                    <a:gd name="connsiteY19" fmla="*/ 720401 h 3478620"/>
                    <a:gd name="connsiteX20" fmla="*/ 2430564 w 2430564"/>
                    <a:gd name="connsiteY20" fmla="*/ 720401 h 3478620"/>
                    <a:gd name="connsiteX21" fmla="*/ 2430564 w 2430564"/>
                    <a:gd name="connsiteY21" fmla="*/ 725850 h 3478620"/>
                    <a:gd name="connsiteX22" fmla="*/ 2430564 w 2430564"/>
                    <a:gd name="connsiteY22" fmla="*/ 2747099 h 3478620"/>
                    <a:gd name="connsiteX23" fmla="*/ 2430085 w 2430564"/>
                    <a:gd name="connsiteY23" fmla="*/ 2747099 h 3478620"/>
                    <a:gd name="connsiteX24" fmla="*/ 2430564 w 2430564"/>
                    <a:gd name="connsiteY24" fmla="*/ 2752770 h 3478620"/>
                    <a:gd name="connsiteX25" fmla="*/ 1215282 w 2430564"/>
                    <a:gd name="connsiteY25" fmla="*/ 3478620 h 3478620"/>
                    <a:gd name="connsiteX26" fmla="*/ 0 w 2430564"/>
                    <a:gd name="connsiteY26" fmla="*/ 2752770 h 3478620"/>
                    <a:gd name="connsiteX27" fmla="*/ 480 w 2430564"/>
                    <a:gd name="connsiteY27" fmla="*/ 2747099 h 3478620"/>
                    <a:gd name="connsiteX28" fmla="*/ 0 w 2430564"/>
                    <a:gd name="connsiteY28" fmla="*/ 2747099 h 3478620"/>
                    <a:gd name="connsiteX29" fmla="*/ 0 w 2430564"/>
                    <a:gd name="connsiteY29" fmla="*/ 725850 h 3478620"/>
                    <a:gd name="connsiteX30" fmla="*/ 0 w 2430564"/>
                    <a:gd name="connsiteY30" fmla="*/ 720401 h 3478620"/>
                    <a:gd name="connsiteX31" fmla="*/ 461 w 2430564"/>
                    <a:gd name="connsiteY31" fmla="*/ 720401 h 3478620"/>
                    <a:gd name="connsiteX32" fmla="*/ 6274 w 2430564"/>
                    <a:gd name="connsiteY32" fmla="*/ 651636 h 3478620"/>
                    <a:gd name="connsiteX33" fmla="*/ 1215282 w 2430564"/>
                    <a:gd name="connsiteY33" fmla="*/ 0 h 3478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430564" h="3478620">
                      <a:moveTo>
                        <a:pt x="64770" y="958232"/>
                      </a:moveTo>
                      <a:lnTo>
                        <a:pt x="64770" y="2746464"/>
                      </a:lnTo>
                      <a:lnTo>
                        <a:pt x="64844" y="2746464"/>
                      </a:lnTo>
                      <a:lnTo>
                        <a:pt x="64770" y="2747322"/>
                      </a:lnTo>
                      <a:cubicBezTo>
                        <a:pt x="64770" y="3117539"/>
                        <a:pt x="579872" y="3417660"/>
                        <a:pt x="1215282" y="3417660"/>
                      </a:cubicBezTo>
                      <a:cubicBezTo>
                        <a:pt x="1850692" y="3417660"/>
                        <a:pt x="2365794" y="3117539"/>
                        <a:pt x="2365794" y="2747322"/>
                      </a:cubicBezTo>
                      <a:lnTo>
                        <a:pt x="2365720" y="2746464"/>
                      </a:lnTo>
                      <a:lnTo>
                        <a:pt x="2365794" y="2746464"/>
                      </a:lnTo>
                      <a:lnTo>
                        <a:pt x="2365794" y="958232"/>
                      </a:lnTo>
                      <a:lnTo>
                        <a:pt x="2335061" y="1008384"/>
                      </a:lnTo>
                      <a:cubicBezTo>
                        <a:pt x="2150572" y="1268902"/>
                        <a:pt x="1718669" y="1451700"/>
                        <a:pt x="1215282" y="1451700"/>
                      </a:cubicBezTo>
                      <a:cubicBezTo>
                        <a:pt x="711896" y="1451700"/>
                        <a:pt x="279993" y="1268902"/>
                        <a:pt x="95503" y="1008384"/>
                      </a:cubicBezTo>
                      <a:close/>
                      <a:moveTo>
                        <a:pt x="1215282" y="50065"/>
                      </a:moveTo>
                      <a:cubicBezTo>
                        <a:pt x="579872" y="50065"/>
                        <a:pt x="64770" y="350186"/>
                        <a:pt x="64770" y="720403"/>
                      </a:cubicBezTo>
                      <a:cubicBezTo>
                        <a:pt x="64770" y="1090620"/>
                        <a:pt x="579872" y="1390741"/>
                        <a:pt x="1215282" y="1390741"/>
                      </a:cubicBezTo>
                      <a:cubicBezTo>
                        <a:pt x="1850692" y="1390741"/>
                        <a:pt x="2365794" y="1090620"/>
                        <a:pt x="2365794" y="720403"/>
                      </a:cubicBezTo>
                      <a:cubicBezTo>
                        <a:pt x="2365794" y="350186"/>
                        <a:pt x="1850692" y="50065"/>
                        <a:pt x="1215282" y="50065"/>
                      </a:cubicBezTo>
                      <a:close/>
                      <a:moveTo>
                        <a:pt x="1215282" y="0"/>
                      </a:moveTo>
                      <a:cubicBezTo>
                        <a:pt x="1844515" y="0"/>
                        <a:pt x="2362055" y="285622"/>
                        <a:pt x="2424290" y="651636"/>
                      </a:cubicBezTo>
                      <a:lnTo>
                        <a:pt x="2430103" y="720401"/>
                      </a:lnTo>
                      <a:lnTo>
                        <a:pt x="2430564" y="720401"/>
                      </a:lnTo>
                      <a:lnTo>
                        <a:pt x="2430564" y="725850"/>
                      </a:lnTo>
                      <a:lnTo>
                        <a:pt x="2430564" y="2747099"/>
                      </a:lnTo>
                      <a:lnTo>
                        <a:pt x="2430085" y="2747099"/>
                      </a:lnTo>
                      <a:lnTo>
                        <a:pt x="2430564" y="2752770"/>
                      </a:lnTo>
                      <a:cubicBezTo>
                        <a:pt x="2430564" y="3153646"/>
                        <a:pt x="1886464" y="3478620"/>
                        <a:pt x="1215282" y="3478620"/>
                      </a:cubicBezTo>
                      <a:cubicBezTo>
                        <a:pt x="544100" y="3478620"/>
                        <a:pt x="0" y="3153646"/>
                        <a:pt x="0" y="2752770"/>
                      </a:cubicBezTo>
                      <a:lnTo>
                        <a:pt x="480" y="2747099"/>
                      </a:lnTo>
                      <a:lnTo>
                        <a:pt x="0" y="2747099"/>
                      </a:lnTo>
                      <a:lnTo>
                        <a:pt x="0" y="725850"/>
                      </a:lnTo>
                      <a:lnTo>
                        <a:pt x="0" y="720401"/>
                      </a:lnTo>
                      <a:lnTo>
                        <a:pt x="461" y="720401"/>
                      </a:lnTo>
                      <a:lnTo>
                        <a:pt x="6274" y="651636"/>
                      </a:lnTo>
                      <a:cubicBezTo>
                        <a:pt x="68509" y="285622"/>
                        <a:pt x="586049" y="0"/>
                        <a:pt x="121528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B2F65294-8791-4D11-935E-5C759541792A}"/>
                    </a:ext>
                  </a:extLst>
                </p:cNvPr>
                <p:cNvSpPr/>
                <p:nvPr/>
              </p:nvSpPr>
              <p:spPr>
                <a:xfrm>
                  <a:off x="2166836" y="1358900"/>
                  <a:ext cx="792264" cy="4373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5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510D1471-1D39-4735-889B-D413E04F8A45}"/>
                    </a:ext>
                  </a:extLst>
                </p:cNvPr>
                <p:cNvSpPr/>
                <p:nvPr/>
              </p:nvSpPr>
              <p:spPr>
                <a:xfrm flipV="1">
                  <a:off x="2131276" y="1325301"/>
                  <a:ext cx="865924" cy="504524"/>
                </a:xfrm>
                <a:custGeom>
                  <a:avLst/>
                  <a:gdLst>
                    <a:gd name="connsiteX0" fmla="*/ 432962 w 865924"/>
                    <a:gd name="connsiteY0" fmla="*/ 453462 h 504524"/>
                    <a:gd name="connsiteX1" fmla="*/ 65881 w 865924"/>
                    <a:gd name="connsiteY1" fmla="*/ 252262 h 504524"/>
                    <a:gd name="connsiteX2" fmla="*/ 432962 w 865924"/>
                    <a:gd name="connsiteY2" fmla="*/ 51062 h 504524"/>
                    <a:gd name="connsiteX3" fmla="*/ 800043 w 865924"/>
                    <a:gd name="connsiteY3" fmla="*/ 252262 h 504524"/>
                    <a:gd name="connsiteX4" fmla="*/ 432962 w 865924"/>
                    <a:gd name="connsiteY4" fmla="*/ 453462 h 504524"/>
                    <a:gd name="connsiteX5" fmla="*/ 432962 w 865924"/>
                    <a:gd name="connsiteY5" fmla="*/ 504524 h 504524"/>
                    <a:gd name="connsiteX6" fmla="*/ 865924 w 865924"/>
                    <a:gd name="connsiteY6" fmla="*/ 252262 h 504524"/>
                    <a:gd name="connsiteX7" fmla="*/ 432962 w 865924"/>
                    <a:gd name="connsiteY7" fmla="*/ 0 h 504524"/>
                    <a:gd name="connsiteX8" fmla="*/ 0 w 865924"/>
                    <a:gd name="connsiteY8" fmla="*/ 252262 h 504524"/>
                    <a:gd name="connsiteX9" fmla="*/ 432962 w 865924"/>
                    <a:gd name="connsiteY9" fmla="*/ 504524 h 504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5924" h="504524">
                      <a:moveTo>
                        <a:pt x="432962" y="453462"/>
                      </a:moveTo>
                      <a:cubicBezTo>
                        <a:pt x="230229" y="453462"/>
                        <a:pt x="65881" y="363382"/>
                        <a:pt x="65881" y="252262"/>
                      </a:cubicBezTo>
                      <a:cubicBezTo>
                        <a:pt x="65881" y="141142"/>
                        <a:pt x="230229" y="51062"/>
                        <a:pt x="432962" y="51062"/>
                      </a:cubicBezTo>
                      <a:cubicBezTo>
                        <a:pt x="635695" y="51062"/>
                        <a:pt x="800043" y="141142"/>
                        <a:pt x="800043" y="252262"/>
                      </a:cubicBezTo>
                      <a:cubicBezTo>
                        <a:pt x="800043" y="363382"/>
                        <a:pt x="635695" y="453462"/>
                        <a:pt x="432962" y="453462"/>
                      </a:cubicBezTo>
                      <a:close/>
                      <a:moveTo>
                        <a:pt x="432962" y="504524"/>
                      </a:moveTo>
                      <a:cubicBezTo>
                        <a:pt x="672080" y="504524"/>
                        <a:pt x="865924" y="391582"/>
                        <a:pt x="865924" y="252262"/>
                      </a:cubicBezTo>
                      <a:cubicBezTo>
                        <a:pt x="865924" y="112942"/>
                        <a:pt x="672080" y="0"/>
                        <a:pt x="432962" y="0"/>
                      </a:cubicBezTo>
                      <a:cubicBezTo>
                        <a:pt x="193844" y="0"/>
                        <a:pt x="0" y="112942"/>
                        <a:pt x="0" y="252262"/>
                      </a:cubicBezTo>
                      <a:cubicBezTo>
                        <a:pt x="0" y="391582"/>
                        <a:pt x="193844" y="504524"/>
                        <a:pt x="432962" y="50452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5" name="二等辺三角形 84">
                <a:extLst>
                  <a:ext uri="{FF2B5EF4-FFF2-40B4-BE49-F238E27FC236}">
                    <a16:creationId xmlns:a16="http://schemas.microsoft.com/office/drawing/2014/main" id="{CBC311D6-95BF-428C-9306-B2EE00C97B43}"/>
                  </a:ext>
                </a:extLst>
              </p:cNvPr>
              <p:cNvSpPr/>
              <p:nvPr/>
            </p:nvSpPr>
            <p:spPr>
              <a:xfrm rot="10800000">
                <a:off x="5702499" y="3676974"/>
                <a:ext cx="1259068" cy="547549"/>
              </a:xfrm>
              <a:prstGeom prst="triangle">
                <a:avLst>
                  <a:gd name="adj" fmla="val 28249"/>
                </a:avLst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6FD65C26-CB50-4579-A307-E03A01D42AFD}"/>
                  </a:ext>
                </a:extLst>
              </p:cNvPr>
              <p:cNvGrpSpPr/>
              <p:nvPr/>
            </p:nvGrpSpPr>
            <p:grpSpPr>
              <a:xfrm>
                <a:off x="5733776" y="3640664"/>
                <a:ext cx="1268593" cy="582474"/>
                <a:chOff x="3932641" y="5516573"/>
                <a:chExt cx="1268593" cy="582474"/>
              </a:xfrm>
            </p:grpSpPr>
            <p:sp>
              <p:nvSpPr>
                <p:cNvPr id="87" name="二等辺三角形 86">
                  <a:extLst>
                    <a:ext uri="{FF2B5EF4-FFF2-40B4-BE49-F238E27FC236}">
                      <a16:creationId xmlns:a16="http://schemas.microsoft.com/office/drawing/2014/main" id="{C0D35740-4AC9-4988-ABC6-B31FBE963842}"/>
                    </a:ext>
                  </a:extLst>
                </p:cNvPr>
                <p:cNvSpPr/>
                <p:nvPr/>
              </p:nvSpPr>
              <p:spPr>
                <a:xfrm rot="10800000">
                  <a:off x="3932641" y="5516573"/>
                  <a:ext cx="1259068" cy="547549"/>
                </a:xfrm>
                <a:prstGeom prst="triangle">
                  <a:avLst>
                    <a:gd name="adj" fmla="val 28249"/>
                  </a:avLst>
                </a:prstGeom>
                <a:gradFill flip="none" rotWithShape="1">
                  <a:gsLst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EDE637F2-20A8-495F-A883-D4B9E08E148C}"/>
                    </a:ext>
                  </a:extLst>
                </p:cNvPr>
                <p:cNvSpPr/>
                <p:nvPr/>
              </p:nvSpPr>
              <p:spPr>
                <a:xfrm rot="10800000">
                  <a:off x="3942166" y="5551498"/>
                  <a:ext cx="1259068" cy="547549"/>
                </a:xfrm>
                <a:custGeom>
                  <a:avLst/>
                  <a:gdLst>
                    <a:gd name="connsiteX0" fmla="*/ 1259068 w 1259068"/>
                    <a:gd name="connsiteY0" fmla="*/ 547549 h 547549"/>
                    <a:gd name="connsiteX1" fmla="*/ 1195255 w 1259068"/>
                    <a:gd name="connsiteY1" fmla="*/ 547549 h 547549"/>
                    <a:gd name="connsiteX2" fmla="*/ 365199 w 1259068"/>
                    <a:gd name="connsiteY2" fmla="*/ 44450 h 547549"/>
                    <a:gd name="connsiteX3" fmla="*/ 38399 w 1259068"/>
                    <a:gd name="connsiteY3" fmla="*/ 547549 h 547549"/>
                    <a:gd name="connsiteX4" fmla="*/ 0 w 1259068"/>
                    <a:gd name="connsiteY4" fmla="*/ 547549 h 547549"/>
                    <a:gd name="connsiteX5" fmla="*/ 355674 w 1259068"/>
                    <a:gd name="connsiteY5" fmla="*/ 0 h 547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9068" h="547549">
                      <a:moveTo>
                        <a:pt x="1259068" y="547549"/>
                      </a:moveTo>
                      <a:lnTo>
                        <a:pt x="1195255" y="547549"/>
                      </a:lnTo>
                      <a:lnTo>
                        <a:pt x="365199" y="44450"/>
                      </a:lnTo>
                      <a:lnTo>
                        <a:pt x="38399" y="547549"/>
                      </a:lnTo>
                      <a:lnTo>
                        <a:pt x="0" y="547549"/>
                      </a:lnTo>
                      <a:lnTo>
                        <a:pt x="355674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37DB9191-6391-4639-B391-D0A086345427}"/>
                </a:ext>
              </a:extLst>
            </p:cNvPr>
            <p:cNvGrpSpPr/>
            <p:nvPr/>
          </p:nvGrpSpPr>
          <p:grpSpPr>
            <a:xfrm>
              <a:off x="5181435" y="4854789"/>
              <a:ext cx="2139952" cy="749478"/>
              <a:chOff x="5181435" y="4854789"/>
              <a:chExt cx="2139952" cy="749478"/>
            </a:xfrm>
          </p:grpSpPr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6AE37203-0B9E-425E-85E3-FD031C58FF77}"/>
                  </a:ext>
                </a:extLst>
              </p:cNvPr>
              <p:cNvSpPr/>
              <p:nvPr/>
            </p:nvSpPr>
            <p:spPr>
              <a:xfrm rot="14400000">
                <a:off x="5042671" y="5194380"/>
                <a:ext cx="749478" cy="7029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accent1">
                      <a:lumMod val="5000"/>
                      <a:lumOff val="9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C8985D6A-0FE5-430C-AA43-3B599B3D828A}"/>
                  </a:ext>
                </a:extLst>
              </p:cNvPr>
              <p:cNvGrpSpPr/>
              <p:nvPr/>
            </p:nvGrpSpPr>
            <p:grpSpPr>
              <a:xfrm>
                <a:off x="5181435" y="4884662"/>
                <a:ext cx="2139952" cy="620189"/>
                <a:chOff x="2541398" y="4884662"/>
                <a:chExt cx="2139952" cy="620189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19D376C9-A5AC-4861-9B5D-376B1A6ABCC0}"/>
                    </a:ext>
                  </a:extLst>
                </p:cNvPr>
                <p:cNvSpPr/>
                <p:nvPr/>
              </p:nvSpPr>
              <p:spPr>
                <a:xfrm flipH="1">
                  <a:off x="2541398" y="4884662"/>
                  <a:ext cx="2133486" cy="620189"/>
                </a:xfrm>
                <a:custGeom>
                  <a:avLst/>
                  <a:gdLst>
                    <a:gd name="connsiteX0" fmla="*/ 2133486 w 2133486"/>
                    <a:gd name="connsiteY0" fmla="*/ 0 h 620189"/>
                    <a:gd name="connsiteX1" fmla="*/ 2084521 w 2133486"/>
                    <a:gd name="connsiteY1" fmla="*/ 0 h 620189"/>
                    <a:gd name="connsiteX2" fmla="*/ 728887 w 2133486"/>
                    <a:gd name="connsiteY2" fmla="*/ 0 h 620189"/>
                    <a:gd name="connsiteX3" fmla="*/ 679922 w 2133486"/>
                    <a:gd name="connsiteY3" fmla="*/ 0 h 620189"/>
                    <a:gd name="connsiteX4" fmla="*/ 1355 w 2133486"/>
                    <a:gd name="connsiteY4" fmla="*/ 563618 h 620189"/>
                    <a:gd name="connsiteX5" fmla="*/ 0 w 2133486"/>
                    <a:gd name="connsiteY5" fmla="*/ 577327 h 620189"/>
                    <a:gd name="connsiteX6" fmla="*/ 48965 w 2133486"/>
                    <a:gd name="connsiteY6" fmla="*/ 577327 h 620189"/>
                    <a:gd name="connsiteX7" fmla="*/ 58814 w 2133486"/>
                    <a:gd name="connsiteY7" fmla="*/ 577327 h 620189"/>
                    <a:gd name="connsiteX8" fmla="*/ 50321 w 2133486"/>
                    <a:gd name="connsiteY8" fmla="*/ 606480 h 620189"/>
                    <a:gd name="connsiteX9" fmla="*/ 48965 w 2133486"/>
                    <a:gd name="connsiteY9" fmla="*/ 620189 h 620189"/>
                    <a:gd name="connsiteX10" fmla="*/ 1453564 w 2133486"/>
                    <a:gd name="connsiteY10" fmla="*/ 620189 h 620189"/>
                    <a:gd name="connsiteX11" fmla="*/ 1454920 w 2133486"/>
                    <a:gd name="connsiteY11" fmla="*/ 606480 h 620189"/>
                    <a:gd name="connsiteX12" fmla="*/ 2133486 w 2133486"/>
                    <a:gd name="connsiteY12" fmla="*/ 42862 h 620189"/>
                    <a:gd name="connsiteX0" fmla="*/ 2133486 w 2133486"/>
                    <a:gd name="connsiteY0" fmla="*/ 0 h 620189"/>
                    <a:gd name="connsiteX1" fmla="*/ 2084521 w 2133486"/>
                    <a:gd name="connsiteY1" fmla="*/ 0 h 620189"/>
                    <a:gd name="connsiteX2" fmla="*/ 728887 w 2133486"/>
                    <a:gd name="connsiteY2" fmla="*/ 0 h 620189"/>
                    <a:gd name="connsiteX3" fmla="*/ 679922 w 2133486"/>
                    <a:gd name="connsiteY3" fmla="*/ 0 h 620189"/>
                    <a:gd name="connsiteX4" fmla="*/ 1355 w 2133486"/>
                    <a:gd name="connsiteY4" fmla="*/ 563618 h 620189"/>
                    <a:gd name="connsiteX5" fmla="*/ 0 w 2133486"/>
                    <a:gd name="connsiteY5" fmla="*/ 577327 h 620189"/>
                    <a:gd name="connsiteX6" fmla="*/ 48965 w 2133486"/>
                    <a:gd name="connsiteY6" fmla="*/ 577327 h 620189"/>
                    <a:gd name="connsiteX7" fmla="*/ 58814 w 2133486"/>
                    <a:gd name="connsiteY7" fmla="*/ 577327 h 620189"/>
                    <a:gd name="connsiteX8" fmla="*/ 48965 w 2133486"/>
                    <a:gd name="connsiteY8" fmla="*/ 620189 h 620189"/>
                    <a:gd name="connsiteX9" fmla="*/ 1453564 w 2133486"/>
                    <a:gd name="connsiteY9" fmla="*/ 620189 h 620189"/>
                    <a:gd name="connsiteX10" fmla="*/ 1454920 w 2133486"/>
                    <a:gd name="connsiteY10" fmla="*/ 606480 h 620189"/>
                    <a:gd name="connsiteX11" fmla="*/ 2133486 w 2133486"/>
                    <a:gd name="connsiteY11" fmla="*/ 42862 h 620189"/>
                    <a:gd name="connsiteX12" fmla="*/ 2133486 w 2133486"/>
                    <a:gd name="connsiteY12" fmla="*/ 0 h 620189"/>
                    <a:gd name="connsiteX0" fmla="*/ 2133486 w 2133486"/>
                    <a:gd name="connsiteY0" fmla="*/ 0 h 620189"/>
                    <a:gd name="connsiteX1" fmla="*/ 2084521 w 2133486"/>
                    <a:gd name="connsiteY1" fmla="*/ 0 h 620189"/>
                    <a:gd name="connsiteX2" fmla="*/ 728887 w 2133486"/>
                    <a:gd name="connsiteY2" fmla="*/ 0 h 620189"/>
                    <a:gd name="connsiteX3" fmla="*/ 679922 w 2133486"/>
                    <a:gd name="connsiteY3" fmla="*/ 0 h 620189"/>
                    <a:gd name="connsiteX4" fmla="*/ 1355 w 2133486"/>
                    <a:gd name="connsiteY4" fmla="*/ 563618 h 620189"/>
                    <a:gd name="connsiteX5" fmla="*/ 0 w 2133486"/>
                    <a:gd name="connsiteY5" fmla="*/ 577327 h 620189"/>
                    <a:gd name="connsiteX6" fmla="*/ 48965 w 2133486"/>
                    <a:gd name="connsiteY6" fmla="*/ 577327 h 620189"/>
                    <a:gd name="connsiteX7" fmla="*/ 48965 w 2133486"/>
                    <a:gd name="connsiteY7" fmla="*/ 620189 h 620189"/>
                    <a:gd name="connsiteX8" fmla="*/ 1453564 w 2133486"/>
                    <a:gd name="connsiteY8" fmla="*/ 620189 h 620189"/>
                    <a:gd name="connsiteX9" fmla="*/ 1454920 w 2133486"/>
                    <a:gd name="connsiteY9" fmla="*/ 606480 h 620189"/>
                    <a:gd name="connsiteX10" fmla="*/ 2133486 w 2133486"/>
                    <a:gd name="connsiteY10" fmla="*/ 42862 h 620189"/>
                    <a:gd name="connsiteX11" fmla="*/ 2133486 w 2133486"/>
                    <a:gd name="connsiteY11" fmla="*/ 0 h 620189"/>
                    <a:gd name="connsiteX0" fmla="*/ 2133486 w 2133486"/>
                    <a:gd name="connsiteY0" fmla="*/ 0 h 620189"/>
                    <a:gd name="connsiteX1" fmla="*/ 2084521 w 2133486"/>
                    <a:gd name="connsiteY1" fmla="*/ 0 h 620189"/>
                    <a:gd name="connsiteX2" fmla="*/ 728887 w 2133486"/>
                    <a:gd name="connsiteY2" fmla="*/ 0 h 620189"/>
                    <a:gd name="connsiteX3" fmla="*/ 679922 w 2133486"/>
                    <a:gd name="connsiteY3" fmla="*/ 0 h 620189"/>
                    <a:gd name="connsiteX4" fmla="*/ 1355 w 2133486"/>
                    <a:gd name="connsiteY4" fmla="*/ 563618 h 620189"/>
                    <a:gd name="connsiteX5" fmla="*/ 0 w 2133486"/>
                    <a:gd name="connsiteY5" fmla="*/ 577327 h 620189"/>
                    <a:gd name="connsiteX6" fmla="*/ 48965 w 2133486"/>
                    <a:gd name="connsiteY6" fmla="*/ 620189 h 620189"/>
                    <a:gd name="connsiteX7" fmla="*/ 1453564 w 2133486"/>
                    <a:gd name="connsiteY7" fmla="*/ 620189 h 620189"/>
                    <a:gd name="connsiteX8" fmla="*/ 1454920 w 2133486"/>
                    <a:gd name="connsiteY8" fmla="*/ 606480 h 620189"/>
                    <a:gd name="connsiteX9" fmla="*/ 2133486 w 2133486"/>
                    <a:gd name="connsiteY9" fmla="*/ 42862 h 620189"/>
                    <a:gd name="connsiteX10" fmla="*/ 2133486 w 2133486"/>
                    <a:gd name="connsiteY10" fmla="*/ 0 h 620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33486" h="620189">
                      <a:moveTo>
                        <a:pt x="2133486" y="0"/>
                      </a:moveTo>
                      <a:lnTo>
                        <a:pt x="2084521" y="0"/>
                      </a:lnTo>
                      <a:lnTo>
                        <a:pt x="728887" y="0"/>
                      </a:lnTo>
                      <a:lnTo>
                        <a:pt x="679922" y="0"/>
                      </a:lnTo>
                      <a:cubicBezTo>
                        <a:pt x="345084" y="0"/>
                        <a:pt x="65916" y="242001"/>
                        <a:pt x="1355" y="563618"/>
                      </a:cubicBezTo>
                      <a:lnTo>
                        <a:pt x="0" y="577327"/>
                      </a:lnTo>
                      <a:lnTo>
                        <a:pt x="48965" y="620189"/>
                      </a:lnTo>
                      <a:lnTo>
                        <a:pt x="1453564" y="620189"/>
                      </a:lnTo>
                      <a:lnTo>
                        <a:pt x="1454920" y="606480"/>
                      </a:lnTo>
                      <a:cubicBezTo>
                        <a:pt x="1519480" y="284863"/>
                        <a:pt x="1798648" y="42862"/>
                        <a:pt x="2133486" y="42862"/>
                      </a:cubicBezTo>
                      <a:lnTo>
                        <a:pt x="213348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chemeClr val="bg1">
                        <a:lumMod val="85000"/>
                      </a:schemeClr>
                    </a:gs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55430E15-BA53-4BED-9DEE-F254DFCE6CE0}"/>
                    </a:ext>
                  </a:extLst>
                </p:cNvPr>
                <p:cNvSpPr/>
                <p:nvPr/>
              </p:nvSpPr>
              <p:spPr>
                <a:xfrm flipH="1">
                  <a:off x="2606667" y="4884662"/>
                  <a:ext cx="2074683" cy="577327"/>
                </a:xfrm>
                <a:custGeom>
                  <a:avLst/>
                  <a:gdLst>
                    <a:gd name="connsiteX0" fmla="*/ 2074683 w 2074683"/>
                    <a:gd name="connsiteY0" fmla="*/ 0 h 577327"/>
                    <a:gd name="connsiteX1" fmla="*/ 679922 w 2074683"/>
                    <a:gd name="connsiteY1" fmla="*/ 0 h 577327"/>
                    <a:gd name="connsiteX2" fmla="*/ 1356 w 2074683"/>
                    <a:gd name="connsiteY2" fmla="*/ 563618 h 577327"/>
                    <a:gd name="connsiteX3" fmla="*/ 0 w 2074683"/>
                    <a:gd name="connsiteY3" fmla="*/ 577327 h 577327"/>
                    <a:gd name="connsiteX4" fmla="*/ 1404599 w 2074683"/>
                    <a:gd name="connsiteY4" fmla="*/ 577327 h 577327"/>
                    <a:gd name="connsiteX5" fmla="*/ 1405955 w 2074683"/>
                    <a:gd name="connsiteY5" fmla="*/ 563618 h 577327"/>
                    <a:gd name="connsiteX6" fmla="*/ 1961877 w 2074683"/>
                    <a:gd name="connsiteY6" fmla="*/ 11027 h 577327"/>
                    <a:gd name="connsiteX7" fmla="*/ 2074683 w 2074683"/>
                    <a:gd name="connsiteY7" fmla="*/ 885 h 577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74683" h="577327">
                      <a:moveTo>
                        <a:pt x="2074683" y="0"/>
                      </a:moveTo>
                      <a:lnTo>
                        <a:pt x="679922" y="0"/>
                      </a:lnTo>
                      <a:cubicBezTo>
                        <a:pt x="345084" y="0"/>
                        <a:pt x="65916" y="242001"/>
                        <a:pt x="1356" y="563618"/>
                      </a:cubicBezTo>
                      <a:lnTo>
                        <a:pt x="0" y="577327"/>
                      </a:lnTo>
                      <a:lnTo>
                        <a:pt x="1404599" y="577327"/>
                      </a:lnTo>
                      <a:lnTo>
                        <a:pt x="1405955" y="563618"/>
                      </a:lnTo>
                      <a:cubicBezTo>
                        <a:pt x="1462445" y="282203"/>
                        <a:pt x="1683244" y="61744"/>
                        <a:pt x="1961877" y="11027"/>
                      </a:cubicBezTo>
                      <a:lnTo>
                        <a:pt x="2074683" y="88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accent1">
                        <a:lumMod val="5000"/>
                        <a:lumOff val="95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四角形: 上の 2 つの角を丸める 10">
                <a:extLst>
                  <a:ext uri="{FF2B5EF4-FFF2-40B4-BE49-F238E27FC236}">
                    <a16:creationId xmlns:a16="http://schemas.microsoft.com/office/drawing/2014/main" id="{F84471A7-5F8A-4329-8026-38F9844FCA68}"/>
                  </a:ext>
                </a:extLst>
              </p:cNvPr>
              <p:cNvSpPr/>
              <p:nvPr/>
            </p:nvSpPr>
            <p:spPr>
              <a:xfrm rot="5400000">
                <a:off x="5618025" y="5437580"/>
                <a:ext cx="79200" cy="162554"/>
              </a:xfrm>
              <a:custGeom>
                <a:avLst/>
                <a:gdLst>
                  <a:gd name="connsiteX0" fmla="*/ 39600 w 79199"/>
                  <a:gd name="connsiteY0" fmla="*/ 0 h 416488"/>
                  <a:gd name="connsiteX1" fmla="*/ 39600 w 79199"/>
                  <a:gd name="connsiteY1" fmla="*/ 0 h 416488"/>
                  <a:gd name="connsiteX2" fmla="*/ 79200 w 79199"/>
                  <a:gd name="connsiteY2" fmla="*/ 39600 h 416488"/>
                  <a:gd name="connsiteX3" fmla="*/ 79199 w 79199"/>
                  <a:gd name="connsiteY3" fmla="*/ 416488 h 416488"/>
                  <a:gd name="connsiteX4" fmla="*/ 79199 w 79199"/>
                  <a:gd name="connsiteY4" fmla="*/ 416488 h 416488"/>
                  <a:gd name="connsiteX5" fmla="*/ 0 w 79199"/>
                  <a:gd name="connsiteY5" fmla="*/ 416488 h 416488"/>
                  <a:gd name="connsiteX6" fmla="*/ 0 w 79199"/>
                  <a:gd name="connsiteY6" fmla="*/ 416488 h 416488"/>
                  <a:gd name="connsiteX7" fmla="*/ 0 w 79199"/>
                  <a:gd name="connsiteY7" fmla="*/ 39600 h 416488"/>
                  <a:gd name="connsiteX8" fmla="*/ 39600 w 79199"/>
                  <a:gd name="connsiteY8" fmla="*/ 0 h 416488"/>
                  <a:gd name="connsiteX0" fmla="*/ 39600 w 79200"/>
                  <a:gd name="connsiteY0" fmla="*/ 0 h 419099"/>
                  <a:gd name="connsiteX1" fmla="*/ 39600 w 79200"/>
                  <a:gd name="connsiteY1" fmla="*/ 0 h 419099"/>
                  <a:gd name="connsiteX2" fmla="*/ 79200 w 79200"/>
                  <a:gd name="connsiteY2" fmla="*/ 39600 h 419099"/>
                  <a:gd name="connsiteX3" fmla="*/ 79199 w 79200"/>
                  <a:gd name="connsiteY3" fmla="*/ 416488 h 419099"/>
                  <a:gd name="connsiteX4" fmla="*/ 79199 w 79200"/>
                  <a:gd name="connsiteY4" fmla="*/ 416488 h 419099"/>
                  <a:gd name="connsiteX5" fmla="*/ 30957 w 79200"/>
                  <a:gd name="connsiteY5" fmla="*/ 419099 h 419099"/>
                  <a:gd name="connsiteX6" fmla="*/ 0 w 79200"/>
                  <a:gd name="connsiteY6" fmla="*/ 416488 h 419099"/>
                  <a:gd name="connsiteX7" fmla="*/ 0 w 79200"/>
                  <a:gd name="connsiteY7" fmla="*/ 416488 h 419099"/>
                  <a:gd name="connsiteX8" fmla="*/ 0 w 79200"/>
                  <a:gd name="connsiteY8" fmla="*/ 39600 h 419099"/>
                  <a:gd name="connsiteX9" fmla="*/ 39600 w 79200"/>
                  <a:gd name="connsiteY9" fmla="*/ 0 h 419099"/>
                  <a:gd name="connsiteX0" fmla="*/ 30957 w 122397"/>
                  <a:gd name="connsiteY0" fmla="*/ 419099 h 510539"/>
                  <a:gd name="connsiteX1" fmla="*/ 0 w 122397"/>
                  <a:gd name="connsiteY1" fmla="*/ 416488 h 510539"/>
                  <a:gd name="connsiteX2" fmla="*/ 0 w 122397"/>
                  <a:gd name="connsiteY2" fmla="*/ 416488 h 510539"/>
                  <a:gd name="connsiteX3" fmla="*/ 0 w 122397"/>
                  <a:gd name="connsiteY3" fmla="*/ 39600 h 510539"/>
                  <a:gd name="connsiteX4" fmla="*/ 39600 w 122397"/>
                  <a:gd name="connsiteY4" fmla="*/ 0 h 510539"/>
                  <a:gd name="connsiteX5" fmla="*/ 39600 w 122397"/>
                  <a:gd name="connsiteY5" fmla="*/ 0 h 510539"/>
                  <a:gd name="connsiteX6" fmla="*/ 79200 w 122397"/>
                  <a:gd name="connsiteY6" fmla="*/ 39600 h 510539"/>
                  <a:gd name="connsiteX7" fmla="*/ 79199 w 122397"/>
                  <a:gd name="connsiteY7" fmla="*/ 416488 h 510539"/>
                  <a:gd name="connsiteX8" fmla="*/ 79199 w 122397"/>
                  <a:gd name="connsiteY8" fmla="*/ 416488 h 510539"/>
                  <a:gd name="connsiteX9" fmla="*/ 122397 w 122397"/>
                  <a:gd name="connsiteY9" fmla="*/ 510539 h 510539"/>
                  <a:gd name="connsiteX0" fmla="*/ 30957 w 79200"/>
                  <a:gd name="connsiteY0" fmla="*/ 419099 h 419099"/>
                  <a:gd name="connsiteX1" fmla="*/ 0 w 79200"/>
                  <a:gd name="connsiteY1" fmla="*/ 416488 h 419099"/>
                  <a:gd name="connsiteX2" fmla="*/ 0 w 79200"/>
                  <a:gd name="connsiteY2" fmla="*/ 416488 h 419099"/>
                  <a:gd name="connsiteX3" fmla="*/ 0 w 79200"/>
                  <a:gd name="connsiteY3" fmla="*/ 39600 h 419099"/>
                  <a:gd name="connsiteX4" fmla="*/ 39600 w 79200"/>
                  <a:gd name="connsiteY4" fmla="*/ 0 h 419099"/>
                  <a:gd name="connsiteX5" fmla="*/ 39600 w 79200"/>
                  <a:gd name="connsiteY5" fmla="*/ 0 h 419099"/>
                  <a:gd name="connsiteX6" fmla="*/ 79200 w 79200"/>
                  <a:gd name="connsiteY6" fmla="*/ 39600 h 419099"/>
                  <a:gd name="connsiteX7" fmla="*/ 79199 w 79200"/>
                  <a:gd name="connsiteY7" fmla="*/ 416488 h 419099"/>
                  <a:gd name="connsiteX8" fmla="*/ 79199 w 79200"/>
                  <a:gd name="connsiteY8" fmla="*/ 416488 h 419099"/>
                  <a:gd name="connsiteX0" fmla="*/ 0 w 79200"/>
                  <a:gd name="connsiteY0" fmla="*/ 416488 h 416488"/>
                  <a:gd name="connsiteX1" fmla="*/ 0 w 79200"/>
                  <a:gd name="connsiteY1" fmla="*/ 416488 h 416488"/>
                  <a:gd name="connsiteX2" fmla="*/ 0 w 79200"/>
                  <a:gd name="connsiteY2" fmla="*/ 39600 h 416488"/>
                  <a:gd name="connsiteX3" fmla="*/ 39600 w 79200"/>
                  <a:gd name="connsiteY3" fmla="*/ 0 h 416488"/>
                  <a:gd name="connsiteX4" fmla="*/ 39600 w 79200"/>
                  <a:gd name="connsiteY4" fmla="*/ 0 h 416488"/>
                  <a:gd name="connsiteX5" fmla="*/ 79200 w 79200"/>
                  <a:gd name="connsiteY5" fmla="*/ 39600 h 416488"/>
                  <a:gd name="connsiteX6" fmla="*/ 79199 w 79200"/>
                  <a:gd name="connsiteY6" fmla="*/ 416488 h 416488"/>
                  <a:gd name="connsiteX7" fmla="*/ 79199 w 79200"/>
                  <a:gd name="connsiteY7" fmla="*/ 416488 h 416488"/>
                  <a:gd name="connsiteX0" fmla="*/ 0 w 79200"/>
                  <a:gd name="connsiteY0" fmla="*/ 416488 h 416488"/>
                  <a:gd name="connsiteX1" fmla="*/ 0 w 79200"/>
                  <a:gd name="connsiteY1" fmla="*/ 324973 h 416488"/>
                  <a:gd name="connsiteX2" fmla="*/ 0 w 79200"/>
                  <a:gd name="connsiteY2" fmla="*/ 39600 h 416488"/>
                  <a:gd name="connsiteX3" fmla="*/ 39600 w 79200"/>
                  <a:gd name="connsiteY3" fmla="*/ 0 h 416488"/>
                  <a:gd name="connsiteX4" fmla="*/ 39600 w 79200"/>
                  <a:gd name="connsiteY4" fmla="*/ 0 h 416488"/>
                  <a:gd name="connsiteX5" fmla="*/ 79200 w 79200"/>
                  <a:gd name="connsiteY5" fmla="*/ 39600 h 416488"/>
                  <a:gd name="connsiteX6" fmla="*/ 79199 w 79200"/>
                  <a:gd name="connsiteY6" fmla="*/ 416488 h 416488"/>
                  <a:gd name="connsiteX7" fmla="*/ 79199 w 79200"/>
                  <a:gd name="connsiteY7" fmla="*/ 416488 h 416488"/>
                  <a:gd name="connsiteX0" fmla="*/ 0 w 79200"/>
                  <a:gd name="connsiteY0" fmla="*/ 324973 h 416488"/>
                  <a:gd name="connsiteX1" fmla="*/ 0 w 79200"/>
                  <a:gd name="connsiteY1" fmla="*/ 39600 h 416488"/>
                  <a:gd name="connsiteX2" fmla="*/ 39600 w 79200"/>
                  <a:gd name="connsiteY2" fmla="*/ 0 h 416488"/>
                  <a:gd name="connsiteX3" fmla="*/ 39600 w 79200"/>
                  <a:gd name="connsiteY3" fmla="*/ 0 h 416488"/>
                  <a:gd name="connsiteX4" fmla="*/ 79200 w 79200"/>
                  <a:gd name="connsiteY4" fmla="*/ 39600 h 416488"/>
                  <a:gd name="connsiteX5" fmla="*/ 79199 w 79200"/>
                  <a:gd name="connsiteY5" fmla="*/ 416488 h 416488"/>
                  <a:gd name="connsiteX6" fmla="*/ 79199 w 79200"/>
                  <a:gd name="connsiteY6" fmla="*/ 416488 h 416488"/>
                  <a:gd name="connsiteX0" fmla="*/ 0 w 79200"/>
                  <a:gd name="connsiteY0" fmla="*/ 355478 h 416488"/>
                  <a:gd name="connsiteX1" fmla="*/ 0 w 79200"/>
                  <a:gd name="connsiteY1" fmla="*/ 39600 h 416488"/>
                  <a:gd name="connsiteX2" fmla="*/ 39600 w 79200"/>
                  <a:gd name="connsiteY2" fmla="*/ 0 h 416488"/>
                  <a:gd name="connsiteX3" fmla="*/ 39600 w 79200"/>
                  <a:gd name="connsiteY3" fmla="*/ 0 h 416488"/>
                  <a:gd name="connsiteX4" fmla="*/ 79200 w 79200"/>
                  <a:gd name="connsiteY4" fmla="*/ 39600 h 416488"/>
                  <a:gd name="connsiteX5" fmla="*/ 79199 w 79200"/>
                  <a:gd name="connsiteY5" fmla="*/ 416488 h 416488"/>
                  <a:gd name="connsiteX6" fmla="*/ 79199 w 79200"/>
                  <a:gd name="connsiteY6" fmla="*/ 416488 h 416488"/>
                  <a:gd name="connsiteX0" fmla="*/ 0 w 79200"/>
                  <a:gd name="connsiteY0" fmla="*/ 355478 h 416488"/>
                  <a:gd name="connsiteX1" fmla="*/ 0 w 79200"/>
                  <a:gd name="connsiteY1" fmla="*/ 39600 h 416488"/>
                  <a:gd name="connsiteX2" fmla="*/ 39600 w 79200"/>
                  <a:gd name="connsiteY2" fmla="*/ 0 h 416488"/>
                  <a:gd name="connsiteX3" fmla="*/ 39600 w 79200"/>
                  <a:gd name="connsiteY3" fmla="*/ 0 h 416488"/>
                  <a:gd name="connsiteX4" fmla="*/ 79200 w 79200"/>
                  <a:gd name="connsiteY4" fmla="*/ 39600 h 416488"/>
                  <a:gd name="connsiteX5" fmla="*/ 79199 w 79200"/>
                  <a:gd name="connsiteY5" fmla="*/ 416488 h 416488"/>
                  <a:gd name="connsiteX6" fmla="*/ 79199 w 79200"/>
                  <a:gd name="connsiteY6" fmla="*/ 416488 h 416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200" h="416488">
                    <a:moveTo>
                      <a:pt x="0" y="355478"/>
                    </a:moveTo>
                    <a:lnTo>
                      <a:pt x="0" y="39600"/>
                    </a:lnTo>
                    <a:cubicBezTo>
                      <a:pt x="0" y="17730"/>
                      <a:pt x="17730" y="0"/>
                      <a:pt x="39600" y="0"/>
                    </a:cubicBezTo>
                    <a:lnTo>
                      <a:pt x="39600" y="0"/>
                    </a:lnTo>
                    <a:cubicBezTo>
                      <a:pt x="61470" y="0"/>
                      <a:pt x="79200" y="17730"/>
                      <a:pt x="79200" y="39600"/>
                    </a:cubicBezTo>
                    <a:cubicBezTo>
                      <a:pt x="79200" y="165229"/>
                      <a:pt x="79199" y="290859"/>
                      <a:pt x="79199" y="416488"/>
                    </a:cubicBezTo>
                    <a:lnTo>
                      <a:pt x="79199" y="416488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accent1">
                      <a:lumMod val="5000"/>
                      <a:lumOff val="9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pptxd42_設置されたトイレットペーパーのイラスト</dc:title>
  <dc:subject>pptxd42_設置されたトイレットペーパーのイラスト</dc:subject>
  <dc:creator>でじけろお</dc:creator>
  <cp:revision>1</cp:revision>
  <dcterms:created xsi:type="dcterms:W3CDTF">2018-05-20T00:31:01Z</dcterms:created>
  <dcterms:modified xsi:type="dcterms:W3CDTF">2020-03-21T13:47:45Z</dcterms:modified>
  <cp:version>1</cp:version>
</cp:coreProperties>
</file>